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70" r:id="rId3"/>
    <p:sldId id="258" r:id="rId4"/>
    <p:sldId id="273" r:id="rId5"/>
    <p:sldId id="271" r:id="rId6"/>
    <p:sldId id="275" r:id="rId7"/>
    <p:sldId id="277" r:id="rId8"/>
    <p:sldId id="259" r:id="rId9"/>
    <p:sldId id="266" r:id="rId10"/>
    <p:sldId id="264" r:id="rId11"/>
    <p:sldId id="267" r:id="rId12"/>
    <p:sldId id="269" r:id="rId13"/>
    <p:sldId id="261" r:id="rId14"/>
    <p:sldId id="278" r:id="rId15"/>
    <p:sldId id="262" r:id="rId16"/>
    <p:sldId id="279" r:id="rId17"/>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Orta Stil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9" d="100"/>
          <a:sy n="109" d="100"/>
        </p:scale>
        <p:origin x="1674" y="1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18.10.2024</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18.10.2024</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18.10.2024</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18.10.2024</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D9F75050-0E15-4C5B-92B0-66D068882F1F}" type="datetimeFigureOut">
              <a:rPr lang="tr-TR" smtClean="0"/>
              <a:pPr/>
              <a:t>18.10.2024</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D9F75050-0E15-4C5B-92B0-66D068882F1F}" type="datetimeFigureOut">
              <a:rPr lang="tr-TR" smtClean="0"/>
              <a:pPr/>
              <a:t>18.10.2024</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D9F75050-0E15-4C5B-92B0-66D068882F1F}" type="datetimeFigureOut">
              <a:rPr lang="tr-TR" smtClean="0"/>
              <a:pPr/>
              <a:t>18.10.2024</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D9F75050-0E15-4C5B-92B0-66D068882F1F}" type="datetimeFigureOut">
              <a:rPr lang="tr-TR" smtClean="0"/>
              <a:pPr/>
              <a:t>18.10.2024</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D9F75050-0E15-4C5B-92B0-66D068882F1F}" type="datetimeFigureOut">
              <a:rPr lang="tr-TR" smtClean="0"/>
              <a:pPr/>
              <a:t>18.10.2024</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D9F75050-0E15-4C5B-92B0-66D068882F1F}" type="datetimeFigureOut">
              <a:rPr lang="tr-TR" smtClean="0"/>
              <a:pPr/>
              <a:t>18.10.2024</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D9F75050-0E15-4C5B-92B0-66D068882F1F}" type="datetimeFigureOut">
              <a:rPr lang="tr-TR" smtClean="0"/>
              <a:pPr/>
              <a:t>18.10.2024</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F75050-0E15-4C5B-92B0-66D068882F1F}" type="datetimeFigureOut">
              <a:rPr lang="tr-TR" smtClean="0"/>
              <a:pPr/>
              <a:t>18.10.2024</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DEFA8C-F947-479F-BE07-76B6B3F80BF1}"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2123728" y="1484785"/>
            <a:ext cx="4896544" cy="2088231"/>
          </a:xfrm>
        </p:spPr>
        <p:txBody>
          <a:bodyPr>
            <a:normAutofit fontScale="90000"/>
          </a:bodyPr>
          <a:lstStyle/>
          <a:p>
            <a:r>
              <a:rPr lang="tr-TR" smtClean="0"/>
              <a:t>15  TEMMUZ   </a:t>
            </a:r>
            <a:br>
              <a:rPr lang="tr-TR" smtClean="0"/>
            </a:br>
            <a:r>
              <a:rPr lang="tr-TR" smtClean="0"/>
              <a:t>ÇOCUK GAZETESİ </a:t>
            </a:r>
            <a:br>
              <a:rPr lang="tr-TR" smtClean="0"/>
            </a:br>
            <a:r>
              <a:rPr lang="tr-TR" smtClean="0"/>
              <a:t>ÖZEL SAYISI</a:t>
            </a:r>
            <a:br>
              <a:rPr lang="tr-TR" smtClean="0"/>
            </a:br>
            <a:r>
              <a:rPr lang="tr-TR" smtClean="0"/>
              <a:t/>
            </a:r>
            <a:br>
              <a:rPr lang="tr-TR" smtClean="0"/>
            </a:br>
            <a:r>
              <a:rPr lang="tr-TR" smtClean="0"/>
              <a:t/>
            </a:r>
            <a:br>
              <a:rPr lang="tr-TR" smtClean="0"/>
            </a:br>
            <a:endParaRPr lang="tr-TR"/>
          </a:p>
        </p:txBody>
      </p:sp>
      <p:sp>
        <p:nvSpPr>
          <p:cNvPr id="17410" name="AutoShape 2" descr="data:image/png;base64,iVBORw0KGgoAAAANSUhEUgAAAHcAAAB3CAMAAAAO5y+4AAAAeFBMVEX////aAADXAAD++/v++Pj88fH99fX76+v31tb429v87u7539/65ubcDRXupqfkaWrws7TjYmP0xsfhU1Tsm5ztoaLrlZb1zM3zv8D20dLpiovvq6ziXF3gTk/ne3zldHXng4PeNDbgREbcJSfeOzzdKy7cAAzcHSDVBzXJAAASmklEQVRogbVbh5asOq61Tc4mm2hi8f9/+CRCFQX0SXOfZ8253WAsK25JdhPy9yPiEfGHUhe01ay6Ilr+D4v85ZCv2hGM1mpDZ6elL2WgoUFfuZo5/28029fI3ZjStJjZrEq6uC3z1JElnC72TIWdGv85Td403JCUNkZah4aaR4QYhkLcnGil1EsamswzRs9UrP+OpmoKtwA+J6soE/1xisNJRsuK1gYr/zO6nDEqrahLfi1GJ1djFoVM5KnyP9NUuOwcU449v7zY+NYusysRscZk7f9MF+yFsv7hhcjgn7S6v0iZvVC3vO7zb4bV1onj+NWjfOlghUx7eKEC6Sxj4t/pSsoYO4KCcqFRUkrD70f6oVdfWmxSL2//cFhZFrmmUI/f/ehK16OBevnk/aM6UZ3V/0DWoYyyemMAOdXoVzR0J0a9F/1+aFL0Xnv7JnQWponvjf12KKZpmX6+y01v2kiyM79aV2Y1nZKsPIdHk9Z5N7nHryXLh/qvXMocKPWSz+8W6JLG3PoyMJN92azmRBKnfbanxH7LLtr5Dd2yHrJzZBLU8yibvwjp0xcURCh5j549S1FT5qf+n1It2i67hFlO6Wu6wl16/a6mL9p9PbLHLmN/GLIrBkIuvh5p1KvpzTpvqkto3LPvL90opdf9/TCMXIjLki1XSDD/9kvZK0QEl4cRS9Lrs4cRNVOfPL1QvsKA7ph5lBfOVzCp7acPg85n5u/IVhChgmfbVzdfVCM/WF5NILuua4NmoXUS7dR/wCs1o9Vv/dh1t0We47pTDUObWvpnZ4riVG3TJ88ciXUxzkTwS6s25DRv4lQb9/ZW50OYubDzL/9x4TfF8MPpAT7UfpN8kw/jow52siODRGb90aYd/H6mbWRDuxG05UqvjkgGAZnvkcEom/a8IQMW8tm2gkpm6vwcuZQit9a3qlZQKuP543laNqTrjrVI02NczaRSXyZC5pyY0S6Ppv3w7A6NXCi3N53Eixk+p0ggvi4YVkq88TD00A+7vN8SKzMYa4M0iK1R01blSAizicScCpdX+MkX7HFdZFrdt4hN9oOKTYgXO5BBZgyfvOOT0QTIq1IBZxRkKXEp0bZTQYlBFaVHowpWppWyfwvJxkWC/Vdd/JT98ER85Ioh/pjH1x0o6bqrEp76aHt+WU06I9FAzAlszWbwjwYadl4Hyz6s8QlyglX53VZRcGn3UX1N8243CtmsIiR1WsCKRa/D0vDANVRDEZhnZT1ote1QTiVqQA6bt7I67+d3YNG9KJZ3qjbkbx8F2D2I00Bs0aZV9nFBHBbARpS7gznJxFVkl0wbq2JBw+YQqbWTabpA4k53GOUpE3OPMODO+JRryEiQ+bvYLJG29TANsUy4uQop90DEfN4FZo2Hbbgn13JZc8cSrXiKOE5fkIIo3RJUiP6IyYYIG9lx07Vt2zBFKeOYoxwqDpJcZWVgGvSQTqo0TbPLMz7QB3NzwVI1CXt3A1QyGHUexKX5nVnqTlbHEbzO1xWUaXTxy4dEo3LG6Zthzmh8D93ajGDqrJA6oPLzJswfw44lm4PBoDF72Jg7PsC9zS5026S4zyK7sAQatq0TN4zPa7lfinFlsy5RDs0GBpZ3j08uK52vOG0nzZ2szNAjwblSipPT+TvRCS+GbQ2lQvSlUjh6XUTEQ3lDzeFcL2aMXRWO0RLBvmqAWmkSPb7qf+bXEj/pXaJC8mc0LCgT0t1LUtuip9xDsDUU2V8aNtDZCioCNoAAXe9moOl9r+YrQuvzSsIxjf7O0hTEDJ92nyd5ZKwkGwwWB1vNKlXcX2qQwrtFC99v6G0vag/+5i6EK+hbxrJbEWb3WoPK4szx3+xZcsMA+YoquicaHORhccRk2Eix3Au/xkvocjMdpQHCsxlgBLdIsku6YFkxDviTUUbvZCunbEsyIgjky/ZMw0zBnEECdg5CvicLQe9VlPq3Lo4CTuCMEEz1rjTIkdoPkFnvUTimh/T7eWsMaIB+R2mZJagoJXtZGNHvOMJfsoGKMI1vb1SYbehEeCEsemS1WDzW6yr2Mh9yLlCeEOi8tcRbs0ljAAmOpbpKKn6IeU1N/Z6Wkt1fObCwHo4CshaYtwo1oy8sHktYVPF8vvujj+kK0aNIQIkX9jXsJ0Nkd+PZB+tKn/D6RaWkWTc/IAzxW+IiiQJkF6H8ujlu6CTAfFFSzmvzg5K9Mwuxlm+w3WFTqAgEINLD0qCldMzapX1+ua0XYZyLHaIqWE53x9uOrmip00/0c3Yg48BiWm9fh0/dRzMSkcjh/1HxEK/dAR7y0StBu9Vu0s0bJ5otb1Mt5+3/9l5FDg7+zGiikfxuOTBebbf9r2RPlUDpE4EhBAzDnrZH0Zu5IYtWXy3ZtWxyQuwt2LMVaCR+qiItxo/xemglEW04/N0i8iovZ5N5xujVCasELX9A28ofeyMhFkfbyOgjw7gbJQqaTI9uZinXypSFt6AwYP5gSg/ys+Cxt9ydmgkPQAYabnD5JoOFtPHyTutXhDTN4BIE1T0f1HzFiB9h/qT05A5kOAITsov9x4um1Ekg2nM6XNZGyQheOOBt4ofu6nBo1aLP1QdH7HadHCwru1qAETEOjkWvJacP4g9fTQ+ZSvhDwaz2raHB8L0fmhcGoEA/DDMASnFVsLZQkyR3MAMZETuThaGQ5qkBuW2Otl03tj9Wl5BrG0UbgkD15fIqZ5C/m9qtdbqoYFUig7fWQ4J/jKqrsu7n160gCZMRVJ+Kd3kVLSo4TP1pbe3MvRQAzKYCTxe/WFjxzP4pGdwHT4niRhJzktg+r44tgmYGqHjjkrMZkQ4+YKQBXSKS3roNiluIKk25ieg+mMThaVqJ4g6UTkCsmQ0l+GG7bY+/+esgV5/XjFbDZ/3mEu4evhyLtGez0jWnEDzKoVJweNe3L7+XfVtZtmvlgguw/7Np2z2xo81Ryj0dxgiTG6tdaSTVJ0Sn8pWUG04QE5Sq2wYKpz7xIb54N4I6S8tYfnlRfuqQncLFbkCCBf6C6G5TB55MDOkqExarBeog72Dq3PdQmQwfc9W6c+ERNVtQKL56lGb9afTon+w5wwxHsVrMolad6hkFWW9itdbO5wQZTwR0NcPQ2opMb7pF0p4ipvUOjup88iQnEG+n1AGHNHXdRpJiMk6RwMa5TyfixVsrBAr817Bm4sivbhh2wD/8WqIKTrpusC50jI3W57Eb5MkRR4Bfe2ziuNz5dUUMuV2PG1EniButvRbSPouDPQ9H/eLhQa2QfU/EllzIj0QLWKxdErHuJPy0cLTALMvdt/SRmK0Z8noHJ8xWh3YtOu0xh0kx6lfzDXDIkhwcqJuE5M6jVaZ58FkfnCOlq1WAPfBP+FXCQia7pLUZatFszoKPPUPas6bzRE8YqT6wUHTbF80hW3IskpflGbU6F3LN9Tkky/kJOsI8PLbhQu6QBUUIUtotg7+tvYPCX9IPH7skoboognXHBxzxVBanbmnn7HTNQZDoBIRxHkd7ei4ycjjh7o1vOgYDmpnTXvvS4N8WWKO1rKrGUXHg5DMhFWCSuBjKOT35VxgFx1lOJyB9XdWkXIE/7zULK6UrcqNs5CABJJV4iwtpHp8THgONxSv5uuxwynPaXDo76gW4SC+BSfV1WR8S84AolF4xFk/9FL4aZryJPrOC6Nz2xhhib5X717FFJlp3m2cPRHH6SELdYV7TRncBliyWXTH2lInxTRatI/PjIWQRjjkfexWNYzmutuu+4p0zbGt0JBqHOIbvk2u+IalEX3enS+NY+yRV7ibd2m1FZ7gWL4MgqGvZBlPpqorutlNbtkENT7GzZPhJV2zxEfJBZQ+a8oKWSshtfBPSK4r1+0Yqi9Rr/JmczgrCoE1FZFlRlSTcEc0QDHXu+FkCSA2I5HcwI8qilS7kg+reE9ZvbQ7dx5AR0emaASerzkQEAo9Wi56LKUsrP8uAVMm5ECIIrcDuilpCrSJ4FjRBmfkwYxCrnNOE4KE/AqF5PRZVY4pzOIuuKSFONWN9KAAn1yi6INwDxLqaVWUy7ue60oLFiGud1/PcyKwqNANn5I6CSlIGg5iikV62Jjzfo2Jr9190+dFWBKTe/jtBRBtS9vKhfkaGZTOP89TPc1hWJn6kpdRs3a6gGQpTN4HjfuxhxthIkF5aEpMGKRbH2u5nxTu8S1/Z6PXLYVjOrgss4vx6s4fmOVNVgd86fk4ntX5zka4j275h1G8YVZKt7o3oG03F3vOwm0P0DsTCx7Vh3+5P1wcAQXN0WhthZ1vRPVr5RJvosBOL8J3uWFZA60zW2MXm2KEtina0Sfl4fIZO/QNdESLsb3QKcERVBhkUS6ZpoXg6tiNb0ZmIDUoGmIvnECgjB5IcdQpGBNft+OCBrts9Ptc8DYqusF7DxSpepabr4XiLUizz94lOuIVKs4G3e8WFDBN3xkYIcV+PNVB3O4LcRp9Dwf8aqpf5KWNbWHnYNGwGr92cXG/cFi6A471hYfRghjUQt+OCRP1TVegGj2fZYUogHDkiwKbasMeqAFbeAnn1PrQBnSditfKSpuVx7yLpCAKoSTvYQNX88TG9hO/Ko5fNd2N2Wci91Xo1On7y4dZZ1j1gv/kdXvBkA0ocBEOVVLeY9sMIu5WBbbr+2iEHwJg4q+HokX7yywgrNEC29ZfjbIICWTzx09D9I+9P7nVpPeQQkg1psLb4hiNUbe1AfFTUrPvM7241MIxEklWBXJovtLHfH5eLJV+Jd1WLHSH/bncFY+c8gVP7oeGH21VaOvcsJxZR24ej2fPQglCDHBLqwGZ1bOuhl1cHX0f4NucPFy3UBVRhuxGNiIkelQ/lj2U4UdKJ48FRBSFPwRzfeOimEidKvg1F3st+mIUnMgqynbYaxHvFb8pnNRsp7skwdQfC37o5bXrwsmxhl0o+YNqDivPeXW94yTioV9npvAm4cXEqOwriBENg5CHJEkOPFj/00zhb5CUEVU3+dJlKbLdtmFJC6EgxWyJmNoQtd2xN13XNdkQXDF2uECUCkA+QGwWbVvHTYW8k7m1y4+umlnEgY7QeP1UxtQC33GCzaVekwTQDII99mG1rmb2cY2LvJxnGdHBrn5RsZPLaYiFYJ1kflbvYYMSDIOKsBykm/DNwUgIuizsnTkkqwLZXRPi6sLUeFOLxlXJqbzqUPl1Cy6i1vGFcaWY73a686NMGd+JFFAYTmrsdOJ5BaE/wrgSqfqsliM1Krf4sSWSdPhmlluXsg7TydIstWz3CjUgX4PnKg3s0gqgQNVab0YcjXJRf592KKR64xVHRo7RTqhGK83feWyywIcsXiUMK/m5NmsF7nRS22IYJGiZ/vZ/i+b5X7pYSLfThTG4dgol2dbqoX69Sfc7IlRIhAxcMlgPayEDHwyBcig12sOp8kB+vCNfWxbLagz1P9VOnel19suK1O64ZLqeveh4/+nCCvVFvv+0qo+8YoOyZS11/agOt9mqPJq6xbsQuip+ub8BUe/L27WqgXc35ataEcfWdPrpf8UMTcX1uVrsmFLlsX6Hsl1v5dxrKMO4VkTrcpzllL6PnCK0X7SDvX2jeJoiEjk8H759RjQbb1PCMenk7BlmunxlVVDORffh8Y7Fat6m4zu9uRjsm+/Ga50bN4u3ixbIssywry7YeaVDtWv0hJ+FgXb+9qWszyZ/veZ4/taEY8lO/El9XUORjFiYYpX9wKboNBLuGpMzE1uFvPw1DNIILcdf8xc2r8zAElcZ3ULLYUN7vE95GSbv6EoK1EKLyH96TdWnLl29DgJD3aq7R9SoVvP9OLzmVI2X4Q51zH35XXAzBfOFVquGLl8tVODM8dT73kbcd/+1VwtPQLSijTldq9R7vi5bRV0lqfovUycvh9frqDgnK2J/e2txHCI78SYXiIQm/ONG4iFpaR4KfebboUMXv3rGRO0Ue/ToHvQ01UShVui2mopW59CtPA1aweKRfSYCFc/SdUgK8jn91G3gfkhl0/gTz7HsNPYASr/m2PucjIVszedhU//QHBUMumfAP8aoXN6zuxmsfu3Rnxvof0PZPRs6k+OkPMGaPD8+Hg7kwom6Z/s6gvoffuPSl3OIXQazVidI9QXkNcTH8X/86RyUdE5Jx9wpjG/herdVqm8zJZdz+pRk/DCVLTTYUNFbdXy+m5ty0arDz5H6L7h9Hx4qAJj7NiPMD7YI77shoaDrZ8593/NvIXcd7wcKRBEhLuU5csG5Nx1uUCikl1ydGO9ef5j+42f2Xw23NiHrayKqUjepIOz1eWmVkg5lAmmz4Hn28cfGfDDO0CgplEp0Uj7bODEqvKY3MnnqQzPxXWn0eOndIMlZ6TRMdO+e8/OM/UDiN/wMFPjG9jUPhdQAAAABJRU5ErkJgg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17412" name="AutoShape 4" descr="data:image/png;base64,iVBORw0KGgoAAAANSUhEUgAAAHcAAAB3CAMAAAAO5y+4AAAAeFBMVEX////aAADXAAD++/v++Pj88fH99fX76+v31tb429v87u7539/65ubcDRXupqfkaWrws7TjYmP0xsfhU1Tsm5ztoaLrlZb1zM3zv8D20dLpiovvq6ziXF3gTk/ne3zldHXng4PeNDbgREbcJSfeOzzdKy7cAAzcHSDVBzXJAAASmklEQVRogbVbh5asOq61Tc4mm2hi8f9/+CRCFQX0SXOfZ8253WAsK25JdhPy9yPiEfGHUhe01ay6Ilr+D4v85ZCv2hGM1mpDZ6elL2WgoUFfuZo5/28029fI3ZjStJjZrEq6uC3z1JElnC72TIWdGv85Td403JCUNkZah4aaR4QYhkLcnGil1EsamswzRs9UrP+OpmoKtwA+J6soE/1xisNJRsuK1gYr/zO6nDEqrahLfi1GJ1djFoVM5KnyP9NUuOwcU449v7zY+NYusysRscZk7f9MF+yFsv7hhcjgn7S6v0iZvVC3vO7zb4bV1onj+NWjfOlghUx7eKEC6Sxj4t/pSsoYO4KCcqFRUkrD70f6oVdfWmxSL2//cFhZFrmmUI/f/ehK16OBevnk/aM6UZ3V/0DWoYyyemMAOdXoVzR0J0a9F/1+aFL0Xnv7JnQWponvjf12KKZpmX6+y01v2kiyM79aV2Y1nZKsPIdHk9Z5N7nHryXLh/qvXMocKPWSz+8W6JLG3PoyMJN92azmRBKnfbanxH7LLtr5Dd2yHrJzZBLU8yibvwjp0xcURCh5j549S1FT5qf+n1It2i67hFlO6Wu6wl16/a6mL9p9PbLHLmN/GLIrBkIuvh5p1KvpzTpvqkto3LPvL90opdf9/TCMXIjLki1XSDD/9kvZK0QEl4cRS9Lrs4cRNVOfPL1QvsKA7ph5lBfOVzCp7acPg85n5u/IVhChgmfbVzdfVCM/WF5NILuua4NmoXUS7dR/wCs1o9Vv/dh1t0We47pTDUObWvpnZ4riVG3TJ88ciXUxzkTwS6s25DRv4lQb9/ZW50OYubDzL/9x4TfF8MPpAT7UfpN8kw/jow52siODRGb90aYd/H6mbWRDuxG05UqvjkgGAZnvkcEom/a8IQMW8tm2gkpm6vwcuZQit9a3qlZQKuP543laNqTrjrVI02NczaRSXyZC5pyY0S6Ppv3w7A6NXCi3N53Eixk+p0ggvi4YVkq88TD00A+7vN8SKzMYa4M0iK1R01blSAizicScCpdX+MkX7HFdZFrdt4hN9oOKTYgXO5BBZgyfvOOT0QTIq1IBZxRkKXEp0bZTQYlBFaVHowpWppWyfwvJxkWC/Vdd/JT98ER85Ioh/pjH1x0o6bqrEp76aHt+WU06I9FAzAlszWbwjwYadl4Hyz6s8QlyglX53VZRcGn3UX1N8243CtmsIiR1WsCKRa/D0vDANVRDEZhnZT1ote1QTiVqQA6bt7I67+d3YNG9KJZ3qjbkbx8F2D2I00Bs0aZV9nFBHBbARpS7gznJxFVkl0wbq2JBw+YQqbWTabpA4k53GOUpE3OPMODO+JRryEiQ+bvYLJG29TANsUy4uQop90DEfN4FZo2Hbbgn13JZc8cSrXiKOE5fkIIo3RJUiP6IyYYIG9lx07Vt2zBFKeOYoxwqDpJcZWVgGvSQTqo0TbPLMz7QB3NzwVI1CXt3A1QyGHUexKX5nVnqTlbHEbzO1xWUaXTxy4dEo3LG6Zthzmh8D93ajGDqrJA6oPLzJswfw44lm4PBoDF72Jg7PsC9zS5026S4zyK7sAQatq0TN4zPa7lfinFlsy5RDs0GBpZ3j08uK52vOG0nzZ2szNAjwblSipPT+TvRCS+GbQ2lQvSlUjh6XUTEQ3lDzeFcL2aMXRWO0RLBvmqAWmkSPb7qf+bXEj/pXaJC8mc0LCgT0t1LUtuip9xDsDUU2V8aNtDZCioCNoAAXe9moOl9r+YrQuvzSsIxjf7O0hTEDJ92nyd5ZKwkGwwWB1vNKlXcX2qQwrtFC99v6G0vag/+5i6EK+hbxrJbEWb3WoPK4szx3+xZcsMA+YoquicaHORhccRk2Eix3Au/xkvocjMdpQHCsxlgBLdIsku6YFkxDviTUUbvZCunbEsyIgjky/ZMw0zBnEECdg5CvicLQe9VlPq3Lo4CTuCMEEz1rjTIkdoPkFnvUTimh/T7eWsMaIB+R2mZJagoJXtZGNHvOMJfsoGKMI1vb1SYbehEeCEsemS1WDzW6yr2Mh9yLlCeEOi8tcRbs0ljAAmOpbpKKn6IeU1N/Z6Wkt1fObCwHo4CshaYtwo1oy8sHktYVPF8vvujj+kK0aNIQIkX9jXsJ0Nkd+PZB+tKn/D6RaWkWTc/IAzxW+IiiQJkF6H8ujlu6CTAfFFSzmvzg5K9Mwuxlm+w3WFTqAgEINLD0qCldMzapX1+ua0XYZyLHaIqWE53x9uOrmip00/0c3Yg48BiWm9fh0/dRzMSkcjh/1HxEK/dAR7y0StBu9Vu0s0bJ5otb1Mt5+3/9l5FDg7+zGiikfxuOTBebbf9r2RPlUDpE4EhBAzDnrZH0Zu5IYtWXy3ZtWxyQuwt2LMVaCR+qiItxo/xemglEW04/N0i8iovZ5N5xujVCasELX9A28ofeyMhFkfbyOgjw7gbJQqaTI9uZinXypSFt6AwYP5gSg/ys+Cxt9ydmgkPQAYabnD5JoOFtPHyTutXhDTN4BIE1T0f1HzFiB9h/qT05A5kOAITsov9x4um1Ekg2nM6XNZGyQheOOBt4ofu6nBo1aLP1QdH7HadHCwru1qAETEOjkWvJacP4g9fTQ+ZSvhDwaz2raHB8L0fmhcGoEA/DDMASnFVsLZQkyR3MAMZETuThaGQ5qkBuW2Otl03tj9Wl5BrG0UbgkD15fIqZ5C/m9qtdbqoYFUig7fWQ4J/jKqrsu7n160gCZMRVJ+Kd3kVLSo4TP1pbe3MvRQAzKYCTxe/WFjxzP4pGdwHT4niRhJzktg+r44tgmYGqHjjkrMZkQ4+YKQBXSKS3roNiluIKk25ieg+mMThaVqJ4g6UTkCsmQ0l+GG7bY+/+esgV5/XjFbDZ/3mEu4evhyLtGez0jWnEDzKoVJweNe3L7+XfVtZtmvlgguw/7Np2z2xo81Ryj0dxgiTG6tdaSTVJ0Sn8pWUG04QE5Sq2wYKpz7xIb54N4I6S8tYfnlRfuqQncLFbkCCBf6C6G5TB55MDOkqExarBeog72Dq3PdQmQwfc9W6c+ERNVtQKL56lGb9afTon+w5wwxHsVrMolad6hkFWW9itdbO5wQZTwR0NcPQ2opMb7pF0p4ipvUOjup88iQnEG+n1AGHNHXdRpJiMk6RwMa5TyfixVsrBAr817Bm4sivbhh2wD/8WqIKTrpusC50jI3W57Eb5MkRR4Bfe2ziuNz5dUUMuV2PG1EniButvRbSPouDPQ9H/eLhQa2QfU/EllzIj0QLWKxdErHuJPy0cLTALMvdt/SRmK0Z8noHJ8xWh3YtOu0xh0kx6lfzDXDIkhwcqJuE5M6jVaZ58FkfnCOlq1WAPfBP+FXCQia7pLUZatFszoKPPUPas6bzRE8YqT6wUHTbF80hW3IskpflGbU6F3LN9Tkky/kJOsI8PLbhQu6QBUUIUtotg7+tvYPCX9IPH7skoboognXHBxzxVBanbmnn7HTNQZDoBIRxHkd7ei4ycjjh7o1vOgYDmpnTXvvS4N8WWKO1rKrGUXHg5DMhFWCSuBjKOT35VxgFx1lOJyB9XdWkXIE/7zULK6UrcqNs5CABJJV4iwtpHp8THgONxSv5uuxwynPaXDo76gW4SC+BSfV1WR8S84AolF4xFk/9FL4aZryJPrOC6Nz2xhhib5X717FFJlp3m2cPRHH6SELdYV7TRncBliyWXTH2lInxTRatI/PjIWQRjjkfexWNYzmutuu+4p0zbGt0JBqHOIbvk2u+IalEX3enS+NY+yRV7ibd2m1FZ7gWL4MgqGvZBlPpqorutlNbtkENT7GzZPhJV2zxEfJBZQ+a8oKWSshtfBPSK4r1+0Yqi9Rr/JmczgrCoE1FZFlRlSTcEc0QDHXu+FkCSA2I5HcwI8qilS7kg+reE9ZvbQ7dx5AR0emaASerzkQEAo9Wi56LKUsrP8uAVMm5ECIIrcDuilpCrSJ4FjRBmfkwYxCrnNOE4KE/AqF5PRZVY4pzOIuuKSFONWN9KAAn1yi6INwDxLqaVWUy7ue60oLFiGud1/PcyKwqNANn5I6CSlIGg5iikV62Jjzfo2Jr9190+dFWBKTe/jtBRBtS9vKhfkaGZTOP89TPc1hWJn6kpdRs3a6gGQpTN4HjfuxhxthIkF5aEpMGKRbH2u5nxTu8S1/Z6PXLYVjOrgss4vx6s4fmOVNVgd86fk4ntX5zka4j275h1G8YVZKt7o3oG03F3vOwm0P0DsTCx7Vh3+5P1wcAQXN0WhthZ1vRPVr5RJvosBOL8J3uWFZA60zW2MXm2KEtina0Sfl4fIZO/QNdESLsb3QKcERVBhkUS6ZpoXg6tiNb0ZmIDUoGmIvnECgjB5IcdQpGBNft+OCBrts9Ptc8DYqusF7DxSpepabr4XiLUizz94lOuIVKs4G3e8WFDBN3xkYIcV+PNVB3O4LcRp9Dwf8aqpf5KWNbWHnYNGwGr92cXG/cFi6A471hYfRghjUQt+OCRP1TVegGj2fZYUogHDkiwKbasMeqAFbeAnn1PrQBnSditfKSpuVx7yLpCAKoSTvYQNX88TG9hO/Ko5fNd2N2Wci91Xo1On7y4dZZ1j1gv/kdXvBkA0ocBEOVVLeY9sMIu5WBbbr+2iEHwJg4q+HokX7yywgrNEC29ZfjbIICWTzx09D9I+9P7nVpPeQQkg1psLb4hiNUbe1AfFTUrPvM7241MIxEklWBXJovtLHfH5eLJV+Jd1WLHSH/bncFY+c8gVP7oeGH21VaOvcsJxZR24ej2fPQglCDHBLqwGZ1bOuhl1cHX0f4NucPFy3UBVRhuxGNiIkelQ/lj2U4UdKJ48FRBSFPwRzfeOimEidKvg1F3st+mIUnMgqynbYaxHvFb8pnNRsp7skwdQfC37o5bXrwsmxhl0o+YNqDivPeXW94yTioV9npvAm4cXEqOwriBENg5CHJEkOPFj/00zhb5CUEVU3+dJlKbLdtmFJC6EgxWyJmNoQtd2xN13XNdkQXDF2uECUCkA+QGwWbVvHTYW8k7m1y4+umlnEgY7QeP1UxtQC33GCzaVekwTQDII99mG1rmb2cY2LvJxnGdHBrn5RsZPLaYiFYJ1kflbvYYMSDIOKsBykm/DNwUgIuizsnTkkqwLZXRPi6sLUeFOLxlXJqbzqUPl1Cy6i1vGFcaWY73a686NMGd+JFFAYTmrsdOJ5BaE/wrgSqfqsliM1Krf4sSWSdPhmlluXsg7TydIstWz3CjUgX4PnKg3s0gqgQNVab0YcjXJRf592KKR64xVHRo7RTqhGK83feWyywIcsXiUMK/m5NmsF7nRS22IYJGiZ/vZ/i+b5X7pYSLfThTG4dgol2dbqoX69Sfc7IlRIhAxcMlgPayEDHwyBcig12sOp8kB+vCNfWxbLagz1P9VOnel19suK1O64ZLqeveh4/+nCCvVFvv+0qo+8YoOyZS11/agOt9mqPJq6xbsQuip+ub8BUe/L27WqgXc35ataEcfWdPrpf8UMTcX1uVrsmFLlsX6Hsl1v5dxrKMO4VkTrcpzllL6PnCK0X7SDvX2jeJoiEjk8H759RjQbb1PCMenk7BlmunxlVVDORffh8Y7Fat6m4zu9uRjsm+/Ga50bN4u3ixbIssywry7YeaVDtWv0hJ+FgXb+9qWszyZ/veZ4/taEY8lO/El9XUORjFiYYpX9wKboNBLuGpMzE1uFvPw1DNIILcdf8xc2r8zAElcZ3ULLYUN7vE95GSbv6EoK1EKLyH96TdWnLl29DgJD3aq7R9SoVvP9OLzmVI2X4Q51zH35XXAzBfOFVquGLl8tVODM8dT73kbcd/+1VwtPQLSijTldq9R7vi5bRV0lqfovUycvh9frqDgnK2J/e2txHCI78SYXiIQm/ONG4iFpaR4KfebboUMXv3rGRO0Ue/ToHvQ01UShVui2mopW59CtPA1aweKRfSYCFc/SdUgK8jn91G3gfkhl0/gTz7HsNPYASr/m2PucjIVszedhU//QHBUMumfAP8aoXN6zuxmsfu3Rnxvof0PZPRs6k+OkPMGaPD8+Hg7kwom6Z/s6gvoffuPSl3OIXQazVidI9QXkNcTH8X/86RyUdE5Jx9wpjG/herdVqm8zJZdz+pRk/DCVLTTYUNFbdXy+m5ty0arDz5H6L7h9Hx4qAJj7NiPMD7YI77shoaDrZ8593/NvIXcd7wcKRBEhLuU5csG5Nx1uUCikl1ydGO9ef5j+42f2Xw23NiHrayKqUjepIOz1eWmVkg5lAmmz4Hn28cfGfDDO0CgplEp0Uj7bODEqvKY3MnnqQzPxXWn0eOndIMlZ6TRMdO+e8/OM/UDiN/wMFPjG9jUPhdQAAAABJRU5ErkJgg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17414" name="AutoShape 6" descr="data:image/png;base64,iVBORw0KGgoAAAANSUhEUgAAAHcAAAB3CAMAAAAO5y+4AAAAeFBMVEX////aAADXAAD++/v++Pj88fH99fX76+v31tb429v87u7539/65ubcDRXupqfkaWrws7TjYmP0xsfhU1Tsm5ztoaLrlZb1zM3zv8D20dLpiovvq6ziXF3gTk/ne3zldHXng4PeNDbgREbcJSfeOzzdKy7cAAzcHSDVBzXJAAASmklEQVRogbVbh5asOq61Tc4mm2hi8f9/+CRCFQX0SXOfZ8253WAsK25JdhPy9yPiEfGHUhe01ay6Ilr+D4v85ZCv2hGM1mpDZ6elL2WgoUFfuZo5/28029fI3ZjStJjZrEq6uC3z1JElnC72TIWdGv85Td403JCUNkZah4aaR4QYhkLcnGil1EsamswzRs9UrP+OpmoKtwA+J6soE/1xisNJRsuK1gYr/zO6nDEqrahLfi1GJ1djFoVM5KnyP9NUuOwcU449v7zY+NYusysRscZk7f9MF+yFsv7hhcjgn7S6v0iZvVC3vO7zb4bV1onj+NWjfOlghUx7eKEC6Sxj4t/pSsoYO4KCcqFRUkrD70f6oVdfWmxSL2//cFhZFrmmUI/f/ehK16OBevnk/aM6UZ3V/0DWoYyyemMAOdXoVzR0J0a9F/1+aFL0Xnv7JnQWponvjf12KKZpmX6+y01v2kiyM79aV2Y1nZKsPIdHk9Z5N7nHryXLh/qvXMocKPWSz+8W6JLG3PoyMJN92azmRBKnfbanxH7LLtr5Dd2yHrJzZBLU8yibvwjp0xcURCh5j549S1FT5qf+n1It2i67hFlO6Wu6wl16/a6mL9p9PbLHLmN/GLIrBkIuvh5p1KvpzTpvqkto3LPvL90opdf9/TCMXIjLki1XSDD/9kvZK0QEl4cRS9Lrs4cRNVOfPL1QvsKA7ph5lBfOVzCp7acPg85n5u/IVhChgmfbVzdfVCM/WF5NILuua4NmoXUS7dR/wCs1o9Vv/dh1t0We47pTDUObWvpnZ4riVG3TJ88ciXUxzkTwS6s25DRv4lQb9/ZW50OYubDzL/9x4TfF8MPpAT7UfpN8kw/jow52siODRGb90aYd/H6mbWRDuxG05UqvjkgGAZnvkcEom/a8IQMW8tm2gkpm6vwcuZQit9a3qlZQKuP543laNqTrjrVI02NczaRSXyZC5pyY0S6Ppv3w7A6NXCi3N53Eixk+p0ggvi4YVkq88TD00A+7vN8SKzMYa4M0iK1R01blSAizicScCpdX+MkX7HFdZFrdt4hN9oOKTYgXO5BBZgyfvOOT0QTIq1IBZxRkKXEp0bZTQYlBFaVHowpWppWyfwvJxkWC/Vdd/JT98ER85Ioh/pjH1x0o6bqrEp76aHt+WU06I9FAzAlszWbwjwYadl4Hyz6s8QlyglX53VZRcGn3UX1N8243CtmsIiR1WsCKRa/D0vDANVRDEZhnZT1ote1QTiVqQA6bt7I67+d3YNG9KJZ3qjbkbx8F2D2I00Bs0aZV9nFBHBbARpS7gznJxFVkl0wbq2JBw+YQqbWTabpA4k53GOUpE3OPMODO+JRryEiQ+bvYLJG29TANsUy4uQop90DEfN4FZo2Hbbgn13JZc8cSrXiKOE5fkIIo3RJUiP6IyYYIG9lx07Vt2zBFKeOYoxwqDpJcZWVgGvSQTqo0TbPLMz7QB3NzwVI1CXt3A1QyGHUexKX5nVnqTlbHEbzO1xWUaXTxy4dEo3LG6Zthzmh8D93ajGDqrJA6oPLzJswfw44lm4PBoDF72Jg7PsC9zS5026S4zyK7sAQatq0TN4zPa7lfinFlsy5RDs0GBpZ3j08uK52vOG0nzZ2szNAjwblSipPT+TvRCS+GbQ2lQvSlUjh6XUTEQ3lDzeFcL2aMXRWO0RLBvmqAWmkSPb7qf+bXEj/pXaJC8mc0LCgT0t1LUtuip9xDsDUU2V8aNtDZCioCNoAAXe9moOl9r+YrQuvzSsIxjf7O0hTEDJ92nyd5ZKwkGwwWB1vNKlXcX2qQwrtFC99v6G0vag/+5i6EK+hbxrJbEWb3WoPK4szx3+xZcsMA+YoquicaHORhccRk2Eix3Au/xkvocjMdpQHCsxlgBLdIsku6YFkxDviTUUbvZCunbEsyIgjky/ZMw0zBnEECdg5CvicLQe9VlPq3Lo4CTuCMEEz1rjTIkdoPkFnvUTimh/T7eWsMaIB+R2mZJagoJXtZGNHvOMJfsoGKMI1vb1SYbehEeCEsemS1WDzW6yr2Mh9yLlCeEOi8tcRbs0ljAAmOpbpKKn6IeU1N/Z6Wkt1fObCwHo4CshaYtwo1oy8sHktYVPF8vvujj+kK0aNIQIkX9jXsJ0Nkd+PZB+tKn/D6RaWkWTc/IAzxW+IiiQJkF6H8ujlu6CTAfFFSzmvzg5K9Mwuxlm+w3WFTqAgEINLD0qCldMzapX1+ua0XYZyLHaIqWE53x9uOrmip00/0c3Yg48BiWm9fh0/dRzMSkcjh/1HxEK/dAR7y0StBu9Vu0s0bJ5otb1Mt5+3/9l5FDg7+zGiikfxuOTBebbf9r2RPlUDpE4EhBAzDnrZH0Zu5IYtWXy3ZtWxyQuwt2LMVaCR+qiItxo/xemglEW04/N0i8iovZ5N5xujVCasELX9A28ofeyMhFkfbyOgjw7gbJQqaTI9uZinXypSFt6AwYP5gSg/ys+Cxt9ydmgkPQAYabnD5JoOFtPHyTutXhDTN4BIE1T0f1HzFiB9h/qT05A5kOAITsov9x4um1Ekg2nM6XNZGyQheOOBt4ofu6nBo1aLP1QdH7HadHCwru1qAETEOjkWvJacP4g9fTQ+ZSvhDwaz2raHB8L0fmhcGoEA/DDMASnFVsLZQkyR3MAMZETuThaGQ5qkBuW2Otl03tj9Wl5BrG0UbgkD15fIqZ5C/m9qtdbqoYFUig7fWQ4J/jKqrsu7n160gCZMRVJ+Kd3kVLSo4TP1pbe3MvRQAzKYCTxe/WFjxzP4pGdwHT4niRhJzktg+r44tgmYGqHjjkrMZkQ4+YKQBXSKS3roNiluIKk25ieg+mMThaVqJ4g6UTkCsmQ0l+GG7bY+/+esgV5/XjFbDZ/3mEu4evhyLtGez0jWnEDzKoVJweNe3L7+XfVtZtmvlgguw/7Np2z2xo81Ryj0dxgiTG6tdaSTVJ0Sn8pWUG04QE5Sq2wYKpz7xIb54N4I6S8tYfnlRfuqQncLFbkCCBf6C6G5TB55MDOkqExarBeog72Dq3PdQmQwfc9W6c+ERNVtQKL56lGb9afTon+w5wwxHsVrMolad6hkFWW9itdbO5wQZTwR0NcPQ2opMb7pF0p4ipvUOjup88iQnEG+n1AGHNHXdRpJiMk6RwMa5TyfixVsrBAr817Bm4sivbhh2wD/8WqIKTrpusC50jI3W57Eb5MkRR4Bfe2ziuNz5dUUMuV2PG1EniButvRbSPouDPQ9H/eLhQa2QfU/EllzIj0QLWKxdErHuJPy0cLTALMvdt/SRmK0Z8noHJ8xWh3YtOu0xh0kx6lfzDXDIkhwcqJuE5M6jVaZ58FkfnCOlq1WAPfBP+FXCQia7pLUZatFszoKPPUPas6bzRE8YqT6wUHTbF80hW3IskpflGbU6F3LN9Tkky/kJOsI8PLbhQu6QBUUIUtotg7+tvYPCX9IPH7skoboognXHBxzxVBanbmnn7HTNQZDoBIRxHkd7ei4ycjjh7o1vOgYDmpnTXvvS4N8WWKO1rKrGUXHg5DMhFWCSuBjKOT35VxgFx1lOJyB9XdWkXIE/7zULK6UrcqNs5CABJJV4iwtpHp8THgONxSv5uuxwynPaXDo76gW4SC+BSfV1WR8S84AolF4xFk/9FL4aZryJPrOC6Nz2xhhib5X717FFJlp3m2cPRHH6SELdYV7TRncBliyWXTH2lInxTRatI/PjIWQRjjkfexWNYzmutuu+4p0zbGt0JBqHOIbvk2u+IalEX3enS+NY+yRV7ibd2m1FZ7gWL4MgqGvZBlPpqorutlNbtkENT7GzZPhJV2zxEfJBZQ+a8oKWSshtfBPSK4r1+0Yqi9Rr/JmczgrCoE1FZFlRlSTcEc0QDHXu+FkCSA2I5HcwI8qilS7kg+reE9ZvbQ7dx5AR0emaASerzkQEAo9Wi56LKUsrP8uAVMm5ECIIrcDuilpCrSJ4FjRBmfkwYxCrnNOE4KE/AqF5PRZVY4pzOIuuKSFONWN9KAAn1yi6INwDxLqaVWUy7ue60oLFiGud1/PcyKwqNANn5I6CSlIGg5iikV62Jjzfo2Jr9190+dFWBKTe/jtBRBtS9vKhfkaGZTOP89TPc1hWJn6kpdRs3a6gGQpTN4HjfuxhxthIkF5aEpMGKRbH2u5nxTu8S1/Z6PXLYVjOrgss4vx6s4fmOVNVgd86fk4ntX5zka4j275h1G8YVZKt7o3oG03F3vOwm0P0DsTCx7Vh3+5P1wcAQXN0WhthZ1vRPVr5RJvosBOL8J3uWFZA60zW2MXm2KEtina0Sfl4fIZO/QNdESLsb3QKcERVBhkUS6ZpoXg6tiNb0ZmIDUoGmIvnECgjB5IcdQpGBNft+OCBrts9Ptc8DYqusF7DxSpepabr4XiLUizz94lOuIVKs4G3e8WFDBN3xkYIcV+PNVB3O4LcRp9Dwf8aqpf5KWNbWHnYNGwGr92cXG/cFi6A471hYfRghjUQt+OCRP1TVegGj2fZYUogHDkiwKbasMeqAFbeAnn1PrQBnSditfKSpuVx7yLpCAKoSTvYQNX88TG9hO/Ko5fNd2N2Wci91Xo1On7y4dZZ1j1gv/kdXvBkA0ocBEOVVLeY9sMIu5WBbbr+2iEHwJg4q+HokX7yywgrNEC29ZfjbIICWTzx09D9I+9P7nVpPeQQkg1psLb4hiNUbe1AfFTUrPvM7241MIxEklWBXJovtLHfH5eLJV+Jd1WLHSH/bncFY+c8gVP7oeGH21VaOvcsJxZR24ej2fPQglCDHBLqwGZ1bOuhl1cHX0f4NucPFy3UBVRhuxGNiIkelQ/lj2U4UdKJ48FRBSFPwRzfeOimEidKvg1F3st+mIUnMgqynbYaxHvFb8pnNRsp7skwdQfC37o5bXrwsmxhl0o+YNqDivPeXW94yTioV9npvAm4cXEqOwriBENg5CHJEkOPFj/00zhb5CUEVU3+dJlKbLdtmFJC6EgxWyJmNoQtd2xN13XNdkQXDF2uECUCkA+QGwWbVvHTYW8k7m1y4+umlnEgY7QeP1UxtQC33GCzaVekwTQDII99mG1rmb2cY2LvJxnGdHBrn5RsZPLaYiFYJ1kflbvYYMSDIOKsBykm/DNwUgIuizsnTkkqwLZXRPi6sLUeFOLxlXJqbzqUPl1Cy6i1vGFcaWY73a686NMGd+JFFAYTmrsdOJ5BaE/wrgSqfqsliM1Krf4sSWSdPhmlluXsg7TydIstWz3CjUgX4PnKg3s0gqgQNVab0YcjXJRf592KKR64xVHRo7RTqhGK83feWyywIcsXiUMK/m5NmsF7nRS22IYJGiZ/vZ/i+b5X7pYSLfThTG4dgol2dbqoX69Sfc7IlRIhAxcMlgPayEDHwyBcig12sOp8kB+vCNfWxbLagz1P9VOnel19suK1O64ZLqeveh4/+nCCvVFvv+0qo+8YoOyZS11/agOt9mqPJq6xbsQuip+ub8BUe/L27WqgXc35ataEcfWdPrpf8UMTcX1uVrsmFLlsX6Hsl1v5dxrKMO4VkTrcpzllL6PnCK0X7SDvX2jeJoiEjk8H759RjQbb1PCMenk7BlmunxlVVDORffh8Y7Fat6m4zu9uRjsm+/Ga50bN4u3ixbIssywry7YeaVDtWv0hJ+FgXb+9qWszyZ/veZ4/taEY8lO/El9XUORjFiYYpX9wKboNBLuGpMzE1uFvPw1DNIILcdf8xc2r8zAElcZ3ULLYUN7vE95GSbv6EoK1EKLyH96TdWnLl29DgJD3aq7R9SoVvP9OLzmVI2X4Q51zH35XXAzBfOFVquGLl8tVODM8dT73kbcd/+1VwtPQLSijTldq9R7vi5bRV0lqfovUycvh9frqDgnK2J/e2txHCI78SYXiIQm/ONG4iFpaR4KfebboUMXv3rGRO0Ue/ToHvQ01UShVui2mopW59CtPA1aweKRfSYCFc/SdUgK8jn91G3gfkhl0/gTz7HsNPYASr/m2PucjIVszedhU//QHBUMumfAP8aoXN6zuxmsfu3Rnxvof0PZPRs6k+OkPMGaPD8+Hg7kwom6Z/s6gvoffuPSl3OIXQazVidI9QXkNcTH8X/86RyUdE5Jx9wpjG/herdVqm8zJZdz+pRk/DCVLTTYUNFbdXy+m5ty0arDz5H6L7h9Hx4qAJj7NiPMD7YI77shoaDrZ8593/NvIXcd7wcKRBEhLuU5csG5Nx1uUCikl1ydGO9ef5j+42f2Xw23NiHrayKqUjepIOz1eWmVkg5lAmmz4Hn28cfGfDDO0CgplEp0Uj7bODEqvKY3MnnqQzPxXWn0eOndIMlZ6TRMdO+e8/OM/UDiN/wMFPjG9jUPhdQAAAABJRU5ErkJgg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17416" name="AutoShape 8" descr="MEB Logo ve Amblem (Milli Eğitim Bakanlığı) meb.gov.tr image | Eğitim,  Alfabe çalışma sayfaları, Logola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17418" name="AutoShape 10" descr="MEB Logo ve Amblem (Milli Eğitim Bakanlığı) meb.gov.tr image | Eğitim,  Alfabe çalışma sayfaları, Logola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pic>
        <p:nvPicPr>
          <p:cNvPr id="17419" name="Picture 11" descr="C:\Users\Acer\Pictures\LOGO.jfif"/>
          <p:cNvPicPr>
            <a:picLocks noChangeAspect="1" noChangeArrowheads="1"/>
          </p:cNvPicPr>
          <p:nvPr/>
        </p:nvPicPr>
        <p:blipFill>
          <a:blip r:embed="rId2" cstate="print"/>
          <a:srcRect/>
          <a:stretch>
            <a:fillRect/>
          </a:stretch>
        </p:blipFill>
        <p:spPr bwMode="auto">
          <a:xfrm>
            <a:off x="2555776" y="2780928"/>
            <a:ext cx="4032448" cy="4032448"/>
          </a:xfrm>
          <a:prstGeom prst="rect">
            <a:avLst/>
          </a:prstGeom>
          <a:noFill/>
        </p:spPr>
      </p:pic>
      <p:sp>
        <p:nvSpPr>
          <p:cNvPr id="11" name="10 Metin kutusu"/>
          <p:cNvSpPr txBox="1"/>
          <p:nvPr/>
        </p:nvSpPr>
        <p:spPr>
          <a:xfrm>
            <a:off x="6300192" y="6093296"/>
            <a:ext cx="2103653" cy="369332"/>
          </a:xfrm>
          <a:prstGeom prst="rect">
            <a:avLst/>
          </a:prstGeom>
          <a:noFill/>
        </p:spPr>
        <p:txBody>
          <a:bodyPr wrap="none" rtlCol="0">
            <a:spAutoFit/>
          </a:bodyPr>
          <a:lstStyle/>
          <a:p>
            <a:r>
              <a:rPr lang="tr-TR" smtClean="0"/>
              <a:t>PARA İLE SATILMAZ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15 Temmuz Şiirleri-30 Farklı Şiir-Kısa-Uzun-1,2,3,4 Kıtalık"/>
          <p:cNvPicPr>
            <a:picLocks noChangeAspect="1" noChangeArrowheads="1"/>
          </p:cNvPicPr>
          <p:nvPr/>
        </p:nvPicPr>
        <p:blipFill>
          <a:blip r:embed="rId2" cstate="print"/>
          <a:srcRect/>
          <a:stretch>
            <a:fillRect/>
          </a:stretch>
        </p:blipFill>
        <p:spPr bwMode="auto">
          <a:xfrm>
            <a:off x="0" y="764704"/>
            <a:ext cx="8856984" cy="5004197"/>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15 Temmuz Şiirleri-30 Farklı Şiir-Kısa-Uzun-1,2,3,4 Kıtalık"/>
          <p:cNvPicPr>
            <a:picLocks noChangeAspect="1" noChangeArrowheads="1"/>
          </p:cNvPicPr>
          <p:nvPr/>
        </p:nvPicPr>
        <p:blipFill>
          <a:blip r:embed="rId2" cstate="print"/>
          <a:srcRect/>
          <a:stretch>
            <a:fillRect/>
          </a:stretch>
        </p:blipFill>
        <p:spPr bwMode="auto">
          <a:xfrm>
            <a:off x="395536" y="620688"/>
            <a:ext cx="8485176" cy="5616624"/>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AutoShape 2" descr="15 Temmuz Demokrasi Marşı Sözleri | Şarkı Sözleri, Şarkı Sözü"/>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23556" name="AutoShape 4" descr="15 Temmuz Demokrasi Marşı Sözleri | Şarkı Sözleri, Şarkı Sözü"/>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pic>
        <p:nvPicPr>
          <p:cNvPr id="4098" name="Picture 2" descr="15 Temmuz zaferini kutladılar | Stk360.com Sivil Toplum Kuruluşu Haberleri,  haber, haberler"/>
          <p:cNvPicPr>
            <a:picLocks noChangeAspect="1" noChangeArrowheads="1"/>
          </p:cNvPicPr>
          <p:nvPr/>
        </p:nvPicPr>
        <p:blipFill>
          <a:blip r:embed="rId2" cstate="print"/>
          <a:srcRect/>
          <a:stretch>
            <a:fillRect/>
          </a:stretch>
        </p:blipFill>
        <p:spPr bwMode="auto">
          <a:xfrm>
            <a:off x="539552" y="332656"/>
            <a:ext cx="8352928" cy="5904656"/>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50000"/>
            <a:lum/>
          </a:blip>
          <a:srcRect/>
          <a:stretch>
            <a:fillRect t="-25000" b="-25000"/>
          </a:stretch>
        </a:blipFill>
        <a:effectLst/>
      </p:bgPr>
    </p:bg>
    <p:spTree>
      <p:nvGrpSpPr>
        <p:cNvPr id="1" name=""/>
        <p:cNvGrpSpPr/>
        <p:nvPr/>
      </p:nvGrpSpPr>
      <p:grpSpPr>
        <a:xfrm>
          <a:off x="0" y="0"/>
          <a:ext cx="0" cy="0"/>
          <a:chOff x="0" y="0"/>
          <a:chExt cx="0" cy="0"/>
        </a:xfrm>
      </p:grpSpPr>
      <p:sp>
        <p:nvSpPr>
          <p:cNvPr id="3" name="2 İçerik Yer Tutucusu"/>
          <p:cNvSpPr>
            <a:spLocks noGrp="1"/>
          </p:cNvSpPr>
          <p:nvPr>
            <p:ph idx="1"/>
          </p:nvPr>
        </p:nvSpPr>
        <p:spPr>
          <a:xfrm>
            <a:off x="251520" y="1268760"/>
            <a:ext cx="8568952" cy="5256584"/>
          </a:xfrm>
        </p:spPr>
        <p:txBody>
          <a:bodyPr>
            <a:normAutofit fontScale="92500" lnSpcReduction="10000"/>
          </a:bodyPr>
          <a:lstStyle/>
          <a:p>
            <a:pPr fontAlgn="base">
              <a:buNone/>
            </a:pPr>
            <a:r>
              <a:rPr lang="tr-TR" b="1" smtClean="0"/>
              <a:t>			ÖMER HALİSDEMİR KİMDİR?</a:t>
            </a:r>
            <a:endParaRPr lang="tr-TR" smtClean="0"/>
          </a:p>
          <a:p>
            <a:pPr marL="0" lvl="0" indent="0" algn="just">
              <a:buNone/>
            </a:pPr>
            <a:r>
              <a:rPr lang="tr-TR" smtClean="0"/>
              <a:t>	</a:t>
            </a:r>
            <a:r>
              <a:rPr lang="tr-TR" sz="2400" smtClean="0">
                <a:solidFill>
                  <a:srgbClr val="222222"/>
                </a:solidFill>
                <a:latin typeface="Arial" panose="020B0604020202020204" pitchFamily="34" charset="0"/>
                <a:ea typeface="Times New Roman" panose="02020603050405020304" pitchFamily="18" charset="0"/>
              </a:rPr>
              <a:t>15 </a:t>
            </a:r>
            <a:r>
              <a:rPr lang="tr-TR" sz="2400">
                <a:solidFill>
                  <a:srgbClr val="222222"/>
                </a:solidFill>
                <a:latin typeface="Arial" panose="020B0604020202020204" pitchFamily="34" charset="0"/>
                <a:ea typeface="Times New Roman" panose="02020603050405020304" pitchFamily="18" charset="0"/>
              </a:rPr>
              <a:t>Temmuz’da kahramanca bir mücadele veren </a:t>
            </a:r>
            <a:r>
              <a:rPr lang="tr-TR" sz="2400" b="1">
                <a:solidFill>
                  <a:srgbClr val="222222"/>
                </a:solidFill>
                <a:latin typeface="Arial" panose="020B0604020202020204" pitchFamily="34" charset="0"/>
                <a:ea typeface="Times New Roman" panose="02020603050405020304" pitchFamily="18" charset="0"/>
              </a:rPr>
              <a:t>Ömer Halisdemir rütbesi</a:t>
            </a:r>
            <a:r>
              <a:rPr lang="tr-TR" sz="2400">
                <a:solidFill>
                  <a:srgbClr val="222222"/>
                </a:solidFill>
                <a:latin typeface="Arial" panose="020B0604020202020204" pitchFamily="34" charset="0"/>
                <a:ea typeface="Times New Roman" panose="02020603050405020304" pitchFamily="18" charset="0"/>
              </a:rPr>
              <a:t> astsubaydı. Şehit Astsubay Ömer Halisdemir canı pahasına, darbe girişimine kalkışan Tuğgeneral Semih Terzi’yi öldürecek kurşunu ateşlemiş ve gecenin seyrini tamamen değiştirmişti. Kahraman şehit </a:t>
            </a:r>
            <a:r>
              <a:rPr lang="tr-TR" sz="2400" b="1">
                <a:solidFill>
                  <a:srgbClr val="222222"/>
                </a:solidFill>
                <a:latin typeface="Arial" panose="020B0604020202020204" pitchFamily="34" charset="0"/>
                <a:ea typeface="Times New Roman" panose="02020603050405020304" pitchFamily="18" charset="0"/>
              </a:rPr>
              <a:t>Ömer Halisdemir nereli</a:t>
            </a:r>
            <a:r>
              <a:rPr lang="tr-TR" sz="2400">
                <a:solidFill>
                  <a:srgbClr val="222222"/>
                </a:solidFill>
                <a:latin typeface="Arial" panose="020B0604020202020204" pitchFamily="34" charset="0"/>
                <a:ea typeface="Times New Roman" panose="02020603050405020304" pitchFamily="18" charset="0"/>
              </a:rPr>
              <a:t> olduğu da merak ediliyor. Halisdemir, 1974 yılında Niğde’nin Bor ilçesinde doğdu. Yedi çocuklu bir ailenin evladı olan Halisdemir’in Hatice Halisdemir ile evlendikten sonra Doğan Ertuğrul ve Elifnur adında iki çocuğu dünyaya geldi.</a:t>
            </a:r>
            <a:endParaRPr lang="tr-TR" sz="2000">
              <a:solidFill>
                <a:prstClr val="black"/>
              </a:solidFill>
              <a:latin typeface="Times New Roman" panose="02020603050405020304" pitchFamily="18" charset="0"/>
              <a:ea typeface="Times New Roman" panose="02020603050405020304" pitchFamily="18" charset="0"/>
            </a:endParaRPr>
          </a:p>
          <a:p>
            <a:pPr marL="0" lvl="0" indent="0" algn="just">
              <a:buNone/>
            </a:pPr>
            <a:r>
              <a:rPr lang="tr-TR" sz="2400">
                <a:solidFill>
                  <a:srgbClr val="222222"/>
                </a:solidFill>
                <a:latin typeface="Arial" panose="020B0604020202020204" pitchFamily="34" charset="0"/>
                <a:ea typeface="Calibri" panose="020F0502020204030204" pitchFamily="34" charset="0"/>
              </a:rPr>
              <a:t>	1999 senesinde Piyade Astsubay olarak Türk Silahlı Kuvvetleri’ne katılan Halisdemir, Türkiye sınırları içinde ve dışında çeşitli görevler yaptı. 15 Temmuz’da darbe girişiminin yaşandığı gece ise ortaya koyduğu kahramanca mücadele ile unutulmayacak şehitlerimiz arasına girdi.</a:t>
            </a:r>
            <a:endParaRPr lang="tr-TR" sz="2700">
              <a:solidFill>
                <a:prstClr val="black"/>
              </a:solidFill>
            </a:endParaRPr>
          </a:p>
          <a:p>
            <a:pPr>
              <a:buNone/>
            </a:pPr>
            <a:endParaRPr lang="tr-TR" smtClean="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smtClean="0"/>
              <a:t/>
            </a:r>
            <a:br>
              <a:rPr lang="tr-TR" smtClean="0"/>
            </a:br>
            <a:r>
              <a:rPr lang="tr-TR" smtClean="0"/>
              <a:t/>
            </a:r>
            <a:br>
              <a:rPr lang="tr-TR" smtClean="0"/>
            </a:br>
            <a:r>
              <a:rPr lang="tr-TR" smtClean="0"/>
              <a:t/>
            </a:r>
            <a:br>
              <a:rPr lang="tr-TR" smtClean="0"/>
            </a:br>
            <a:endParaRPr lang="tr-TR"/>
          </a:p>
        </p:txBody>
      </p:sp>
      <p:graphicFrame>
        <p:nvGraphicFramePr>
          <p:cNvPr id="7" name="6 Tablo"/>
          <p:cNvGraphicFramePr>
            <a:graphicFrameLocks noGrp="1"/>
          </p:cNvGraphicFramePr>
          <p:nvPr/>
        </p:nvGraphicFramePr>
        <p:xfrm>
          <a:off x="1259637" y="476663"/>
          <a:ext cx="6768746" cy="5760648"/>
        </p:xfrm>
        <a:graphic>
          <a:graphicData uri="http://schemas.openxmlformats.org/drawingml/2006/table">
            <a:tbl>
              <a:tblPr/>
              <a:tblGrid>
                <a:gridCol w="507932">
                  <a:extLst>
                    <a:ext uri="{9D8B030D-6E8A-4147-A177-3AD203B41FA5}">
                      <a16:colId xmlns:a16="http://schemas.microsoft.com/office/drawing/2014/main" xmlns="" val="20000"/>
                    </a:ext>
                  </a:extLst>
                </a:gridCol>
                <a:gridCol w="447201">
                  <a:extLst>
                    <a:ext uri="{9D8B030D-6E8A-4147-A177-3AD203B41FA5}">
                      <a16:colId xmlns:a16="http://schemas.microsoft.com/office/drawing/2014/main" xmlns="" val="20001"/>
                    </a:ext>
                  </a:extLst>
                </a:gridCol>
                <a:gridCol w="447201">
                  <a:extLst>
                    <a:ext uri="{9D8B030D-6E8A-4147-A177-3AD203B41FA5}">
                      <a16:colId xmlns:a16="http://schemas.microsoft.com/office/drawing/2014/main" xmlns="" val="20002"/>
                    </a:ext>
                  </a:extLst>
                </a:gridCol>
                <a:gridCol w="447201">
                  <a:extLst>
                    <a:ext uri="{9D8B030D-6E8A-4147-A177-3AD203B41FA5}">
                      <a16:colId xmlns:a16="http://schemas.microsoft.com/office/drawing/2014/main" xmlns="" val="20003"/>
                    </a:ext>
                  </a:extLst>
                </a:gridCol>
                <a:gridCol w="447201">
                  <a:extLst>
                    <a:ext uri="{9D8B030D-6E8A-4147-A177-3AD203B41FA5}">
                      <a16:colId xmlns:a16="http://schemas.microsoft.com/office/drawing/2014/main" xmlns="" val="20004"/>
                    </a:ext>
                  </a:extLst>
                </a:gridCol>
                <a:gridCol w="447201">
                  <a:extLst>
                    <a:ext uri="{9D8B030D-6E8A-4147-A177-3AD203B41FA5}">
                      <a16:colId xmlns:a16="http://schemas.microsoft.com/office/drawing/2014/main" xmlns="" val="20005"/>
                    </a:ext>
                  </a:extLst>
                </a:gridCol>
                <a:gridCol w="447201">
                  <a:extLst>
                    <a:ext uri="{9D8B030D-6E8A-4147-A177-3AD203B41FA5}">
                      <a16:colId xmlns:a16="http://schemas.microsoft.com/office/drawing/2014/main" xmlns="" val="20006"/>
                    </a:ext>
                  </a:extLst>
                </a:gridCol>
                <a:gridCol w="447201">
                  <a:extLst>
                    <a:ext uri="{9D8B030D-6E8A-4147-A177-3AD203B41FA5}">
                      <a16:colId xmlns:a16="http://schemas.microsoft.com/office/drawing/2014/main" xmlns="" val="20007"/>
                    </a:ext>
                  </a:extLst>
                </a:gridCol>
                <a:gridCol w="447201">
                  <a:extLst>
                    <a:ext uri="{9D8B030D-6E8A-4147-A177-3AD203B41FA5}">
                      <a16:colId xmlns:a16="http://schemas.microsoft.com/office/drawing/2014/main" xmlns="" val="20008"/>
                    </a:ext>
                  </a:extLst>
                </a:gridCol>
                <a:gridCol w="447201">
                  <a:extLst>
                    <a:ext uri="{9D8B030D-6E8A-4147-A177-3AD203B41FA5}">
                      <a16:colId xmlns:a16="http://schemas.microsoft.com/office/drawing/2014/main" xmlns="" val="20009"/>
                    </a:ext>
                  </a:extLst>
                </a:gridCol>
                <a:gridCol w="447201">
                  <a:extLst>
                    <a:ext uri="{9D8B030D-6E8A-4147-A177-3AD203B41FA5}">
                      <a16:colId xmlns:a16="http://schemas.microsoft.com/office/drawing/2014/main" xmlns="" val="20010"/>
                    </a:ext>
                  </a:extLst>
                </a:gridCol>
                <a:gridCol w="447201">
                  <a:extLst>
                    <a:ext uri="{9D8B030D-6E8A-4147-A177-3AD203B41FA5}">
                      <a16:colId xmlns:a16="http://schemas.microsoft.com/office/drawing/2014/main" xmlns="" val="20011"/>
                    </a:ext>
                  </a:extLst>
                </a:gridCol>
                <a:gridCol w="447201">
                  <a:extLst>
                    <a:ext uri="{9D8B030D-6E8A-4147-A177-3AD203B41FA5}">
                      <a16:colId xmlns:a16="http://schemas.microsoft.com/office/drawing/2014/main" xmlns="" val="20012"/>
                    </a:ext>
                  </a:extLst>
                </a:gridCol>
                <a:gridCol w="447201">
                  <a:extLst>
                    <a:ext uri="{9D8B030D-6E8A-4147-A177-3AD203B41FA5}">
                      <a16:colId xmlns:a16="http://schemas.microsoft.com/office/drawing/2014/main" xmlns="" val="20013"/>
                    </a:ext>
                  </a:extLst>
                </a:gridCol>
                <a:gridCol w="447201">
                  <a:extLst>
                    <a:ext uri="{9D8B030D-6E8A-4147-A177-3AD203B41FA5}">
                      <a16:colId xmlns:a16="http://schemas.microsoft.com/office/drawing/2014/main" xmlns="" val="20014"/>
                    </a:ext>
                  </a:extLst>
                </a:gridCol>
              </a:tblGrid>
              <a:tr h="358919">
                <a:tc>
                  <a:txBody>
                    <a:bodyPr/>
                    <a:lstStyle/>
                    <a:p>
                      <a:pPr algn="l" fontAlgn="b"/>
                      <a:endParaRPr lang="tr-TR"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ctr" fontAlgn="ctr"/>
                      <a:endParaRPr lang="tr-TR" sz="1100" b="0" i="0" u="none" strike="noStrike">
                        <a:solidFill>
                          <a:srgbClr val="000000"/>
                        </a:solidFill>
                        <a:latin typeface="Calibri"/>
                      </a:endParaRPr>
                    </a:p>
                  </a:txBody>
                  <a:tcPr marL="9525" marR="9525" marT="9525" marB="0" anchor="ctr">
                    <a:lnL>
                      <a:noFill/>
                    </a:lnL>
                    <a:lnR>
                      <a:noFill/>
                    </a:lnR>
                    <a:lnT>
                      <a:noFill/>
                    </a:lnT>
                    <a:lnB>
                      <a:noFill/>
                    </a:lnB>
                  </a:tcPr>
                </a:tc>
                <a:tc>
                  <a:txBody>
                    <a:bodyPr/>
                    <a:lstStyle/>
                    <a:p>
                      <a:pPr algn="ctr" fontAlgn="ctr"/>
                      <a:endParaRPr lang="tr-TR" sz="1100" b="0" i="0" u="none" strike="noStrike">
                        <a:solidFill>
                          <a:srgbClr val="000000"/>
                        </a:solidFill>
                        <a:latin typeface="Calibri"/>
                      </a:endParaRPr>
                    </a:p>
                  </a:txBody>
                  <a:tcPr marL="9525" marR="9525" marT="9525" marB="0" anchor="ctr">
                    <a:lnL>
                      <a:noFill/>
                    </a:lnL>
                    <a:lnR>
                      <a:noFill/>
                    </a:lnR>
                    <a:lnT>
                      <a:noFill/>
                    </a:lnT>
                    <a:lnB>
                      <a:noFill/>
                    </a:lnB>
                  </a:tcPr>
                </a:tc>
                <a:tc>
                  <a:txBody>
                    <a:bodyPr/>
                    <a:lstStyle/>
                    <a:p>
                      <a:pPr algn="ctr" fontAlgn="ctr"/>
                      <a:endParaRPr lang="tr-TR" sz="1100" b="0" i="0" u="none" strike="noStrike">
                        <a:solidFill>
                          <a:srgbClr val="000000"/>
                        </a:solidFill>
                        <a:latin typeface="Calibri"/>
                      </a:endParaRPr>
                    </a:p>
                  </a:txBody>
                  <a:tcPr marL="9525" marR="9525" marT="9525" marB="0" anchor="ctr">
                    <a:lnL>
                      <a:noFill/>
                    </a:lnL>
                    <a:lnR>
                      <a:noFill/>
                    </a:lnR>
                    <a:lnT>
                      <a:noFill/>
                    </a:lnT>
                    <a:lnB>
                      <a:noFill/>
                    </a:lnB>
                  </a:tcPr>
                </a:tc>
                <a:tc>
                  <a:txBody>
                    <a:bodyPr/>
                    <a:lstStyle/>
                    <a:p>
                      <a:pPr algn="ctr" fontAlgn="ctr"/>
                      <a:endParaRPr lang="tr-TR" sz="1100" b="0" i="0" u="none" strike="noStrike">
                        <a:solidFill>
                          <a:srgbClr val="000000"/>
                        </a:solidFill>
                        <a:latin typeface="Calibri"/>
                      </a:endParaRPr>
                    </a:p>
                  </a:txBody>
                  <a:tcPr marL="9525" marR="9525" marT="9525" marB="0" anchor="ctr">
                    <a:lnL>
                      <a:noFill/>
                    </a:lnL>
                    <a:lnR>
                      <a:noFill/>
                    </a:lnR>
                    <a:lnT>
                      <a:noFill/>
                    </a:lnT>
                    <a:lnB>
                      <a:noFill/>
                    </a:lnB>
                  </a:tcPr>
                </a:tc>
                <a:tc>
                  <a:txBody>
                    <a:bodyPr/>
                    <a:lstStyle/>
                    <a:p>
                      <a:pPr algn="ctr" fontAlgn="ctr"/>
                      <a:endParaRPr lang="tr-TR" sz="1100" b="0" i="0" u="none" strike="noStrike">
                        <a:solidFill>
                          <a:srgbClr val="000000"/>
                        </a:solidFill>
                        <a:latin typeface="Calibri"/>
                      </a:endParaRPr>
                    </a:p>
                  </a:txBody>
                  <a:tcPr marL="9525" marR="9525" marT="9525" marB="0" anchor="ctr">
                    <a:lnL>
                      <a:noFill/>
                    </a:lnL>
                    <a:lnR>
                      <a:noFill/>
                    </a:lnR>
                    <a:lnT>
                      <a:noFill/>
                    </a:lnT>
                    <a:lnB>
                      <a:noFill/>
                    </a:lnB>
                  </a:tcPr>
                </a:tc>
                <a:tc>
                  <a:txBody>
                    <a:bodyPr/>
                    <a:lstStyle/>
                    <a:p>
                      <a:pPr algn="ctr" fontAlgn="ctr"/>
                      <a:endParaRPr lang="tr-TR" sz="1100" b="0" i="0" u="none" strike="noStrike">
                        <a:solidFill>
                          <a:srgbClr val="000000"/>
                        </a:solidFill>
                        <a:latin typeface="Calibri"/>
                      </a:endParaRPr>
                    </a:p>
                  </a:txBody>
                  <a:tcPr marL="9525" marR="9525" marT="9525" marB="0" anchor="ctr">
                    <a:lnL>
                      <a:noFill/>
                    </a:lnL>
                    <a:lnR>
                      <a:noFill/>
                    </a:lnR>
                    <a:lnT>
                      <a:noFill/>
                    </a:lnT>
                    <a:lnB>
                      <a:noFill/>
                    </a:lnB>
                  </a:tcPr>
                </a:tc>
                <a:tc>
                  <a:txBody>
                    <a:bodyPr/>
                    <a:lstStyle/>
                    <a:p>
                      <a:pPr algn="ctr" fontAlgn="ctr"/>
                      <a:endParaRPr lang="tr-TR" sz="1100" b="0" i="0" u="none" strike="noStrike">
                        <a:solidFill>
                          <a:srgbClr val="000000"/>
                        </a:solidFill>
                        <a:latin typeface="Calibri"/>
                      </a:endParaRPr>
                    </a:p>
                  </a:txBody>
                  <a:tcPr marL="9525" marR="9525" marT="9525" marB="0" anchor="ctr">
                    <a:lnL>
                      <a:noFill/>
                    </a:lnL>
                    <a:lnR>
                      <a:noFill/>
                    </a:lnR>
                    <a:lnT>
                      <a:noFill/>
                    </a:lnT>
                    <a:lnB>
                      <a:noFill/>
                    </a:lnB>
                  </a:tcPr>
                </a:tc>
                <a:tc>
                  <a:txBody>
                    <a:bodyPr/>
                    <a:lstStyle/>
                    <a:p>
                      <a:pPr algn="ctr" fontAlgn="ctr"/>
                      <a:endParaRPr lang="tr-TR" sz="1100" b="0" i="0" u="none" strike="noStrike">
                        <a:solidFill>
                          <a:srgbClr val="000000"/>
                        </a:solidFill>
                        <a:latin typeface="Calibri"/>
                      </a:endParaRPr>
                    </a:p>
                  </a:txBody>
                  <a:tcPr marL="9525" marR="9525" marT="9525" marB="0" anchor="ctr">
                    <a:lnL>
                      <a:noFill/>
                    </a:lnL>
                    <a:lnR>
                      <a:noFill/>
                    </a:lnR>
                    <a:lnT>
                      <a:noFill/>
                    </a:lnT>
                    <a:lnB>
                      <a:noFill/>
                    </a:lnB>
                  </a:tcPr>
                </a:tc>
                <a:tc>
                  <a:txBody>
                    <a:bodyPr/>
                    <a:lstStyle/>
                    <a:p>
                      <a:pPr algn="ctr" fontAlgn="ctr"/>
                      <a:r>
                        <a:rPr lang="tr-TR" sz="1100" b="0" i="0" u="none" strike="noStrike">
                          <a:solidFill>
                            <a:srgbClr val="FF0000"/>
                          </a:solidFill>
                          <a:latin typeface="Calibri"/>
                        </a:rPr>
                        <a:t>1</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endParaRPr lang="tr-TR" sz="1100" b="0" i="0" u="none" strike="noStrike">
                        <a:solidFill>
                          <a:srgbClr val="000000"/>
                        </a:solidFill>
                        <a:latin typeface="Calibri"/>
                      </a:endParaRPr>
                    </a:p>
                  </a:txBody>
                  <a:tcPr marL="9525" marR="9525" marT="9525" marB="0" anchor="ctr">
                    <a:lnL>
                      <a:noFill/>
                    </a:lnL>
                    <a:lnR>
                      <a:noFill/>
                    </a:lnR>
                    <a:lnT>
                      <a:noFill/>
                    </a:lnT>
                    <a:lnB>
                      <a:noFill/>
                    </a:lnB>
                  </a:tcPr>
                </a:tc>
                <a:tc>
                  <a:txBody>
                    <a:bodyPr/>
                    <a:lstStyle/>
                    <a:p>
                      <a:pPr algn="ctr" fontAlgn="ctr"/>
                      <a:endParaRPr lang="tr-TR" sz="1100" b="0" i="0" u="none" strike="noStrike">
                        <a:solidFill>
                          <a:srgbClr val="000000"/>
                        </a:solidFill>
                        <a:latin typeface="Calibri"/>
                      </a:endParaRPr>
                    </a:p>
                  </a:txBody>
                  <a:tcPr marL="9525" marR="9525" marT="9525" marB="0" anchor="ctr">
                    <a:lnL>
                      <a:noFill/>
                    </a:lnL>
                    <a:lnR>
                      <a:noFill/>
                    </a:lnR>
                    <a:lnT>
                      <a:noFill/>
                    </a:lnT>
                    <a:lnB>
                      <a:noFill/>
                    </a:lnB>
                  </a:tcPr>
                </a:tc>
                <a:tc>
                  <a:txBody>
                    <a:bodyPr/>
                    <a:lstStyle/>
                    <a:p>
                      <a:pPr algn="ctr" fontAlgn="ctr"/>
                      <a:r>
                        <a:rPr lang="tr-TR" sz="1100" b="0" i="0" u="none" strike="noStrike">
                          <a:solidFill>
                            <a:srgbClr val="FF0000"/>
                          </a:solidFill>
                          <a:latin typeface="Calibri"/>
                        </a:rPr>
                        <a:t>10</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endParaRPr lang="tr-TR" sz="1100" b="0" i="0" u="none" strike="noStrike">
                        <a:solidFill>
                          <a:srgbClr val="000000"/>
                        </a:solidFill>
                        <a:latin typeface="Calibri"/>
                      </a:endParaRPr>
                    </a:p>
                  </a:txBody>
                  <a:tcPr marL="9525" marR="9525" marT="9525" marB="0" anchor="ctr">
                    <a:lnL>
                      <a:noFill/>
                    </a:lnL>
                    <a:lnR>
                      <a:noFill/>
                    </a:lnR>
                    <a:lnT>
                      <a:noFill/>
                    </a:lnT>
                    <a:lnB>
                      <a:noFill/>
                    </a:lnB>
                  </a:tcPr>
                </a:tc>
                <a:tc>
                  <a:txBody>
                    <a:bodyPr/>
                    <a:lstStyle/>
                    <a:p>
                      <a:pPr algn="ctr" fontAlgn="ctr"/>
                      <a:endParaRPr lang="tr-TR" sz="1100" b="0" i="0" u="none" strike="noStrike">
                        <a:solidFill>
                          <a:srgbClr val="000000"/>
                        </a:solidFill>
                        <a:latin typeface="Calibri"/>
                      </a:endParaRPr>
                    </a:p>
                  </a:txBody>
                  <a:tcPr marL="9525" marR="9525" marT="9525" marB="0" anchor="ctr">
                    <a:lnL>
                      <a:noFill/>
                    </a:lnL>
                    <a:lnR>
                      <a:noFill/>
                    </a:lnR>
                    <a:lnT>
                      <a:noFill/>
                    </a:lnT>
                    <a:lnB>
                      <a:noFill/>
                    </a:lnB>
                  </a:tcPr>
                </a:tc>
                <a:extLst>
                  <a:ext uri="{0D108BD9-81ED-4DB2-BD59-A6C34878D82A}">
                    <a16:rowId xmlns:a16="http://schemas.microsoft.com/office/drawing/2014/main" xmlns="" val="10000"/>
                  </a:ext>
                </a:extLst>
              </a:tr>
              <a:tr h="358919">
                <a:tc>
                  <a:txBody>
                    <a:bodyPr/>
                    <a:lstStyle/>
                    <a:p>
                      <a:pPr algn="l" fontAlgn="b"/>
                      <a:endParaRPr lang="tr-TR"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ctr" fontAlgn="ctr"/>
                      <a:endParaRPr lang="tr-TR" sz="1100" b="0" i="0" u="none" strike="noStrike">
                        <a:solidFill>
                          <a:srgbClr val="000000"/>
                        </a:solidFill>
                        <a:latin typeface="Calibri"/>
                      </a:endParaRPr>
                    </a:p>
                  </a:txBody>
                  <a:tcPr marL="9525" marR="9525" marT="9525" marB="0" anchor="ctr">
                    <a:lnL>
                      <a:noFill/>
                    </a:lnL>
                    <a:lnR>
                      <a:noFill/>
                    </a:lnR>
                    <a:lnT>
                      <a:noFill/>
                    </a:lnT>
                    <a:lnB>
                      <a:noFill/>
                    </a:lnB>
                  </a:tcPr>
                </a:tc>
                <a:tc>
                  <a:txBody>
                    <a:bodyPr/>
                    <a:lstStyle/>
                    <a:p>
                      <a:pPr algn="ctr" fontAlgn="ctr"/>
                      <a:endParaRPr lang="tr-TR" sz="1100" b="0" i="0" u="none" strike="noStrike">
                        <a:solidFill>
                          <a:srgbClr val="000000"/>
                        </a:solidFill>
                        <a:latin typeface="Calibri"/>
                      </a:endParaRPr>
                    </a:p>
                  </a:txBody>
                  <a:tcPr marL="9525" marR="9525" marT="9525" marB="0" anchor="ctr">
                    <a:lnL>
                      <a:noFill/>
                    </a:lnL>
                    <a:lnR>
                      <a:noFill/>
                    </a:lnR>
                    <a:lnT>
                      <a:noFill/>
                    </a:lnT>
                    <a:lnB>
                      <a:noFill/>
                    </a:lnB>
                  </a:tcPr>
                </a:tc>
                <a:tc>
                  <a:txBody>
                    <a:bodyPr/>
                    <a:lstStyle/>
                    <a:p>
                      <a:pPr algn="ctr" fontAlgn="ctr"/>
                      <a:endParaRPr lang="tr-TR" sz="1100" b="0" i="0" u="none" strike="noStrike">
                        <a:solidFill>
                          <a:srgbClr val="000000"/>
                        </a:solidFill>
                        <a:latin typeface="Calibri"/>
                      </a:endParaRPr>
                    </a:p>
                  </a:txBody>
                  <a:tcPr marL="9525" marR="9525" marT="9525" marB="0" anchor="ctr">
                    <a:lnL>
                      <a:noFill/>
                    </a:lnL>
                    <a:lnR>
                      <a:noFill/>
                    </a:lnR>
                    <a:lnT>
                      <a:noFill/>
                    </a:lnT>
                    <a:lnB>
                      <a:noFill/>
                    </a:lnB>
                  </a:tcPr>
                </a:tc>
                <a:tc>
                  <a:txBody>
                    <a:bodyPr/>
                    <a:lstStyle/>
                    <a:p>
                      <a:pPr algn="ctr" fontAlgn="ctr"/>
                      <a:endParaRPr lang="tr-TR" sz="1100" b="0" i="0" u="none" strike="noStrike">
                        <a:solidFill>
                          <a:srgbClr val="000000"/>
                        </a:solidFill>
                        <a:latin typeface="Calibri"/>
                      </a:endParaRPr>
                    </a:p>
                  </a:txBody>
                  <a:tcPr marL="9525" marR="9525" marT="9525" marB="0" anchor="ctr">
                    <a:lnL>
                      <a:noFill/>
                    </a:lnL>
                    <a:lnR>
                      <a:noFill/>
                    </a:lnR>
                    <a:lnT>
                      <a:noFill/>
                    </a:lnT>
                    <a:lnB>
                      <a:noFill/>
                    </a:lnB>
                  </a:tcPr>
                </a:tc>
                <a:tc>
                  <a:txBody>
                    <a:bodyPr/>
                    <a:lstStyle/>
                    <a:p>
                      <a:pPr algn="ctr" fontAlgn="ctr"/>
                      <a:endParaRPr lang="tr-TR" sz="1100" b="0" i="0" u="none" strike="noStrike">
                        <a:solidFill>
                          <a:srgbClr val="000000"/>
                        </a:solidFill>
                        <a:latin typeface="Calibri"/>
                      </a:endParaRPr>
                    </a:p>
                  </a:txBody>
                  <a:tcPr marL="9525" marR="9525" marT="9525" marB="0" anchor="ctr">
                    <a:lnL>
                      <a:noFill/>
                    </a:lnL>
                    <a:lnR>
                      <a:noFill/>
                    </a:lnR>
                    <a:lnT>
                      <a:noFill/>
                    </a:lnT>
                    <a:lnB>
                      <a:noFill/>
                    </a:lnB>
                  </a:tcPr>
                </a:tc>
                <a:tc>
                  <a:txBody>
                    <a:bodyPr/>
                    <a:lstStyle/>
                    <a:p>
                      <a:pPr algn="ctr" fontAlgn="ctr"/>
                      <a:r>
                        <a:rPr lang="tr-TR" sz="1100" b="0" i="0" u="none" strike="noStrike">
                          <a:solidFill>
                            <a:srgbClr val="FF0000"/>
                          </a:solidFill>
                          <a:latin typeface="Calibri"/>
                        </a:rPr>
                        <a:t>8</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endParaRPr lang="tr-TR" sz="1100" b="0" i="0" u="none" strike="noStrike">
                        <a:solidFill>
                          <a:srgbClr val="000000"/>
                        </a:solidFill>
                        <a:latin typeface="Calibri"/>
                      </a:endParaRPr>
                    </a:p>
                  </a:txBody>
                  <a:tcPr marL="9525" marR="9525" marT="9525" marB="0" anchor="ctr">
                    <a:lnL>
                      <a:noFill/>
                    </a:lnL>
                    <a:lnR>
                      <a:noFill/>
                    </a:lnR>
                    <a:lnT>
                      <a:noFill/>
                    </a:lnT>
                    <a:lnB>
                      <a:noFill/>
                    </a:lnB>
                  </a:tcPr>
                </a:tc>
                <a:tc>
                  <a:txBody>
                    <a:bodyPr/>
                    <a:lstStyle/>
                    <a:p>
                      <a:pPr algn="ctr" fontAlgn="ctr"/>
                      <a:endParaRPr lang="tr-TR" sz="1100" b="0" i="0" u="none" strike="noStrike">
                        <a:solidFill>
                          <a:srgbClr val="000000"/>
                        </a:solidFill>
                        <a:latin typeface="Calibri"/>
                      </a:endParaRPr>
                    </a:p>
                  </a:txBody>
                  <a:tcPr marL="9525" marR="9525" marT="9525"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tr-TR" sz="1100" b="0" i="0" u="none" strike="noStrike">
                          <a:solidFill>
                            <a:srgbClr val="FFFFFF"/>
                          </a:solidFill>
                          <a:latin typeface="Calibri"/>
                        </a:rPr>
                        <a:t>B</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tr-TR" sz="1100" b="0" i="0" u="none" strike="noStrike">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ctr"/>
                      <a:endParaRPr lang="tr-TR" sz="1100" b="0" i="0" u="none" strike="noStrike">
                        <a:solidFill>
                          <a:srgbClr val="000000"/>
                        </a:solidFill>
                        <a:latin typeface="Calibri"/>
                      </a:endParaRPr>
                    </a:p>
                  </a:txBody>
                  <a:tcPr marL="9525" marR="9525" marT="9525"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tr-TR" sz="1100" b="0" i="0" u="none" strike="noStrike">
                          <a:solidFill>
                            <a:srgbClr val="FFFFFF"/>
                          </a:solidFill>
                          <a:latin typeface="Calibri"/>
                        </a:rPr>
                        <a:t>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tr-TR" sz="1100" b="0" i="0" u="none" strike="noStrike">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ctr"/>
                      <a:endParaRPr lang="tr-TR" sz="1100" b="0" i="0" u="none" strike="noStrike">
                        <a:solidFill>
                          <a:srgbClr val="000000"/>
                        </a:solidFill>
                        <a:latin typeface="Calibri"/>
                      </a:endParaRPr>
                    </a:p>
                  </a:txBody>
                  <a:tcPr marL="9525" marR="9525" marT="9525" marB="0" anchor="ctr">
                    <a:lnL>
                      <a:noFill/>
                    </a:lnL>
                    <a:lnR>
                      <a:noFill/>
                    </a:lnR>
                    <a:lnT>
                      <a:noFill/>
                    </a:lnT>
                    <a:lnB>
                      <a:noFill/>
                    </a:lnB>
                  </a:tcPr>
                </a:tc>
                <a:extLst>
                  <a:ext uri="{0D108BD9-81ED-4DB2-BD59-A6C34878D82A}">
                    <a16:rowId xmlns:a16="http://schemas.microsoft.com/office/drawing/2014/main" xmlns="" val="10001"/>
                  </a:ext>
                </a:extLst>
              </a:tr>
              <a:tr h="358919">
                <a:tc>
                  <a:txBody>
                    <a:bodyPr/>
                    <a:lstStyle/>
                    <a:p>
                      <a:pPr algn="l" fontAlgn="b"/>
                      <a:endParaRPr lang="tr-TR"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ctr" fontAlgn="ctr"/>
                      <a:endParaRPr lang="tr-TR" sz="1100" b="0" i="0" u="none" strike="noStrike">
                        <a:solidFill>
                          <a:srgbClr val="000000"/>
                        </a:solidFill>
                        <a:latin typeface="Calibri"/>
                      </a:endParaRPr>
                    </a:p>
                  </a:txBody>
                  <a:tcPr marL="9525" marR="9525" marT="9525" marB="0" anchor="ctr">
                    <a:lnL>
                      <a:noFill/>
                    </a:lnL>
                    <a:lnR>
                      <a:noFill/>
                    </a:lnR>
                    <a:lnT>
                      <a:noFill/>
                    </a:lnT>
                    <a:lnB>
                      <a:noFill/>
                    </a:lnB>
                  </a:tcPr>
                </a:tc>
                <a:tc>
                  <a:txBody>
                    <a:bodyPr/>
                    <a:lstStyle/>
                    <a:p>
                      <a:pPr algn="ctr" fontAlgn="ctr"/>
                      <a:endParaRPr lang="tr-TR" sz="1100" b="0" i="0" u="none" strike="noStrike">
                        <a:solidFill>
                          <a:srgbClr val="000000"/>
                        </a:solidFill>
                        <a:latin typeface="Calibri"/>
                      </a:endParaRPr>
                    </a:p>
                  </a:txBody>
                  <a:tcPr marL="9525" marR="9525" marT="9525" marB="0" anchor="ctr">
                    <a:lnL>
                      <a:noFill/>
                    </a:lnL>
                    <a:lnR>
                      <a:noFill/>
                    </a:lnR>
                    <a:lnT>
                      <a:noFill/>
                    </a:lnT>
                    <a:lnB>
                      <a:noFill/>
                    </a:lnB>
                  </a:tcPr>
                </a:tc>
                <a:tc>
                  <a:txBody>
                    <a:bodyPr/>
                    <a:lstStyle/>
                    <a:p>
                      <a:pPr algn="ctr" fontAlgn="ctr"/>
                      <a:endParaRPr lang="tr-TR" sz="1100" b="0" i="0" u="none" strike="noStrike">
                        <a:solidFill>
                          <a:srgbClr val="000000"/>
                        </a:solidFill>
                        <a:latin typeface="Calibri"/>
                      </a:endParaRPr>
                    </a:p>
                  </a:txBody>
                  <a:tcPr marL="9525" marR="9525" marT="9525" marB="0" anchor="ctr">
                    <a:lnL>
                      <a:noFill/>
                    </a:lnL>
                    <a:lnR>
                      <a:noFill/>
                    </a:lnR>
                    <a:lnT>
                      <a:noFill/>
                    </a:lnT>
                    <a:lnB>
                      <a:noFill/>
                    </a:lnB>
                  </a:tcPr>
                </a:tc>
                <a:tc>
                  <a:txBody>
                    <a:bodyPr/>
                    <a:lstStyle/>
                    <a:p>
                      <a:pPr algn="ctr" fontAlgn="ctr"/>
                      <a:endParaRPr lang="tr-TR" sz="1100" b="0" i="0" u="none" strike="noStrike">
                        <a:solidFill>
                          <a:srgbClr val="000000"/>
                        </a:solidFill>
                        <a:latin typeface="Calibri"/>
                      </a:endParaRPr>
                    </a:p>
                  </a:txBody>
                  <a:tcPr marL="9525" marR="9525" marT="9525" marB="0" anchor="ctr">
                    <a:lnL>
                      <a:noFill/>
                    </a:lnL>
                    <a:lnR>
                      <a:noFill/>
                    </a:lnR>
                    <a:lnT>
                      <a:noFill/>
                    </a:lnT>
                    <a:lnB>
                      <a:noFill/>
                    </a:lnB>
                  </a:tcPr>
                </a:tc>
                <a:tc>
                  <a:txBody>
                    <a:bodyPr/>
                    <a:lstStyle/>
                    <a:p>
                      <a:pPr algn="ctr" fontAlgn="ctr"/>
                      <a:endParaRPr lang="tr-TR" sz="1100" b="0" i="0" u="none" strike="noStrike">
                        <a:solidFill>
                          <a:srgbClr val="000000"/>
                        </a:solidFill>
                        <a:latin typeface="Calibri"/>
                      </a:endParaRP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tr-TR" sz="1100" b="0" i="0" u="none" strike="noStrike">
                          <a:solidFill>
                            <a:srgbClr val="FFFFFF"/>
                          </a:solidFill>
                          <a:latin typeface="Calibri"/>
                        </a:rPr>
                        <a:t>V</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100" b="0" i="0" u="none" strike="noStrike">
                          <a:solidFill>
                            <a:srgbClr val="FF0000"/>
                          </a:solidFill>
                          <a:latin typeface="Calibri"/>
                        </a:rPr>
                        <a:t>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00"/>
                    </a:solidFill>
                  </a:tcPr>
                </a:tc>
                <a:tc>
                  <a:txBody>
                    <a:bodyPr/>
                    <a:lstStyle/>
                    <a:p>
                      <a:pPr algn="ctr" fontAlgn="ctr"/>
                      <a:r>
                        <a:rPr lang="tr-TR" sz="1100" b="0" i="0" u="none" strike="noStrike">
                          <a:solidFill>
                            <a:srgbClr val="FFFFFF"/>
                          </a:solidFill>
                          <a:latin typeface="Calibri"/>
                        </a:rPr>
                        <a:t>M</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100" b="0" i="0" u="none" strike="noStrike">
                          <a:solidFill>
                            <a:srgbClr val="FFFFFF"/>
                          </a:solidFill>
                          <a:latin typeface="Calibri"/>
                        </a:rPr>
                        <a:t>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100" b="0" i="0" u="none" strike="noStrike">
                          <a:solidFill>
                            <a:srgbClr val="FFFFFF"/>
                          </a:solidFill>
                          <a:latin typeface="Calibri"/>
                        </a:rPr>
                        <a:t>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100" b="0" i="0" u="none" strike="noStrike">
                          <a:solidFill>
                            <a:srgbClr val="FFFFFF"/>
                          </a:solidFill>
                          <a:latin typeface="Calibri"/>
                        </a:rPr>
                        <a:t>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100" b="0" i="0" u="none" strike="noStrike">
                          <a:solidFill>
                            <a:srgbClr val="FFFFFF"/>
                          </a:solidFill>
                          <a:latin typeface="Calibri"/>
                        </a:rPr>
                        <a:t>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100" b="0" i="0" u="none" strike="noStrike">
                          <a:solidFill>
                            <a:srgbClr val="FFFFFF"/>
                          </a:solidFill>
                          <a:latin typeface="Calibri"/>
                        </a:rPr>
                        <a:t>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tr-TR" sz="1100" b="0" i="0" u="none" strike="noStrike">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xmlns="" val="10002"/>
                  </a:ext>
                </a:extLst>
              </a:tr>
              <a:tr h="358919">
                <a:tc>
                  <a:txBody>
                    <a:bodyPr/>
                    <a:lstStyle/>
                    <a:p>
                      <a:pPr algn="l" fontAlgn="b"/>
                      <a:endParaRPr lang="tr-TR"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ctr" fontAlgn="ctr"/>
                      <a:endParaRPr lang="tr-TR" sz="1100" b="0" i="0" u="none" strike="noStrike">
                        <a:solidFill>
                          <a:srgbClr val="000000"/>
                        </a:solidFill>
                        <a:latin typeface="Calibri"/>
                      </a:endParaRPr>
                    </a:p>
                  </a:txBody>
                  <a:tcPr marL="9525" marR="9525" marT="9525" marB="0" anchor="ctr">
                    <a:lnL>
                      <a:noFill/>
                    </a:lnL>
                    <a:lnR>
                      <a:noFill/>
                    </a:lnR>
                    <a:lnT>
                      <a:noFill/>
                    </a:lnT>
                    <a:lnB>
                      <a:noFill/>
                    </a:lnB>
                  </a:tcPr>
                </a:tc>
                <a:tc>
                  <a:txBody>
                    <a:bodyPr/>
                    <a:lstStyle/>
                    <a:p>
                      <a:pPr algn="ctr" fontAlgn="ctr"/>
                      <a:endParaRPr lang="tr-TR" sz="1100" b="0" i="0" u="none" strike="noStrike">
                        <a:solidFill>
                          <a:srgbClr val="000000"/>
                        </a:solidFill>
                        <a:latin typeface="Calibri"/>
                      </a:endParaRPr>
                    </a:p>
                  </a:txBody>
                  <a:tcPr marL="9525" marR="9525" marT="9525" marB="0" anchor="ctr">
                    <a:lnL>
                      <a:noFill/>
                    </a:lnL>
                    <a:lnR>
                      <a:noFill/>
                    </a:lnR>
                    <a:lnT>
                      <a:noFill/>
                    </a:lnT>
                    <a:lnB>
                      <a:noFill/>
                    </a:lnB>
                  </a:tcPr>
                </a:tc>
                <a:tc>
                  <a:txBody>
                    <a:bodyPr/>
                    <a:lstStyle/>
                    <a:p>
                      <a:pPr algn="ctr" fontAlgn="ctr"/>
                      <a:endParaRPr lang="tr-TR" sz="1100" b="0" i="0" u="none" strike="noStrike">
                        <a:solidFill>
                          <a:srgbClr val="000000"/>
                        </a:solidFill>
                        <a:latin typeface="Calibri"/>
                      </a:endParaRPr>
                    </a:p>
                  </a:txBody>
                  <a:tcPr marL="9525" marR="9525" marT="9525" marB="0" anchor="ctr">
                    <a:lnL>
                      <a:noFill/>
                    </a:lnL>
                    <a:lnR>
                      <a:noFill/>
                    </a:lnR>
                    <a:lnT>
                      <a:noFill/>
                    </a:lnT>
                    <a:lnB>
                      <a:noFill/>
                    </a:lnB>
                  </a:tcPr>
                </a:tc>
                <a:tc>
                  <a:txBody>
                    <a:bodyPr/>
                    <a:lstStyle/>
                    <a:p>
                      <a:pPr algn="ctr" fontAlgn="ctr"/>
                      <a:endParaRPr lang="tr-TR" sz="1100" b="0" i="0" u="none" strike="noStrike">
                        <a:solidFill>
                          <a:srgbClr val="000000"/>
                        </a:solidFill>
                        <a:latin typeface="Calibri"/>
                      </a:endParaRPr>
                    </a:p>
                  </a:txBody>
                  <a:tcPr marL="9525" marR="9525" marT="9525" marB="0" anchor="ctr">
                    <a:lnL>
                      <a:noFill/>
                    </a:lnL>
                    <a:lnR>
                      <a:noFill/>
                    </a:lnR>
                    <a:lnT>
                      <a:noFill/>
                    </a:lnT>
                    <a:lnB>
                      <a:noFill/>
                    </a:lnB>
                  </a:tcPr>
                </a:tc>
                <a:tc>
                  <a:txBody>
                    <a:bodyPr/>
                    <a:lstStyle/>
                    <a:p>
                      <a:pPr algn="ctr" fontAlgn="ctr"/>
                      <a:endParaRPr lang="tr-TR" sz="1100" b="0" i="0" u="none" strike="noStrike">
                        <a:solidFill>
                          <a:srgbClr val="000000"/>
                        </a:solidFill>
                        <a:latin typeface="Calibri"/>
                      </a:endParaRP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tr-TR" sz="1100" b="0" i="0" u="none" strike="noStrike">
                          <a:solidFill>
                            <a:srgbClr val="FFFFFF"/>
                          </a:solidFill>
                          <a:latin typeface="Calibri"/>
                        </a:rPr>
                        <a:t>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tr-TR" sz="1100" b="0" i="0" u="none" strike="noStrike">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endParaRPr lang="tr-TR" sz="1100" b="0" i="0" u="none" strike="noStrike">
                        <a:solidFill>
                          <a:srgbClr val="000000"/>
                        </a:solidFill>
                        <a:latin typeface="Calibri"/>
                      </a:endParaRPr>
                    </a:p>
                  </a:txBody>
                  <a:tcPr marL="9525" marR="9525" marT="95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tr-TR" sz="1100" b="0" i="0" u="none" strike="noStrike">
                          <a:solidFill>
                            <a:srgbClr val="FFFFFF"/>
                          </a:solidFill>
                          <a:latin typeface="Calibri"/>
                        </a:rPr>
                        <a:t>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tr-TR" sz="1100" b="0" i="0" u="none" strike="noStrike">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tr-TR" sz="1100" b="0" i="0" u="none" strike="noStrike">
                        <a:solidFill>
                          <a:srgbClr val="000000"/>
                        </a:solidFill>
                        <a:latin typeface="Calibri"/>
                      </a:endParaRPr>
                    </a:p>
                  </a:txBody>
                  <a:tcPr marL="9525" marR="9525" marT="95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tr-TR" sz="1100" b="0" i="0" u="none" strike="noStrike">
                          <a:solidFill>
                            <a:srgbClr val="FFFFFF"/>
                          </a:solidFill>
                          <a:latin typeface="Calibri"/>
                        </a:rPr>
                        <a:t>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tr-TR" sz="1100" b="0" i="0" u="none" strike="noStrike">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tr-TR" sz="1100" b="0" i="0" u="none" strike="noStrike">
                        <a:solidFill>
                          <a:srgbClr val="000000"/>
                        </a:solidFill>
                        <a:latin typeface="Calibri"/>
                      </a:endParaRPr>
                    </a:p>
                  </a:txBody>
                  <a:tcPr marL="9525" marR="9525" marT="9525" marB="0" anchor="ctr">
                    <a:lnL>
                      <a:noFill/>
                    </a:lnL>
                    <a:lnR>
                      <a:noFill/>
                    </a:lnR>
                    <a:lnT>
                      <a:noFill/>
                    </a:lnT>
                    <a:lnB>
                      <a:noFill/>
                    </a:lnB>
                  </a:tcPr>
                </a:tc>
                <a:extLst>
                  <a:ext uri="{0D108BD9-81ED-4DB2-BD59-A6C34878D82A}">
                    <a16:rowId xmlns:a16="http://schemas.microsoft.com/office/drawing/2014/main" xmlns="" val="10003"/>
                  </a:ext>
                </a:extLst>
              </a:tr>
              <a:tr h="358919">
                <a:tc>
                  <a:txBody>
                    <a:bodyPr/>
                    <a:lstStyle/>
                    <a:p>
                      <a:pPr algn="l" fontAlgn="b"/>
                      <a:endParaRPr lang="tr-TR"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ctr" fontAlgn="ctr"/>
                      <a:endParaRPr lang="tr-TR" sz="1100" b="0" i="0" u="none" strike="noStrike">
                        <a:solidFill>
                          <a:srgbClr val="000000"/>
                        </a:solidFill>
                        <a:latin typeface="Calibri"/>
                      </a:endParaRPr>
                    </a:p>
                  </a:txBody>
                  <a:tcPr marL="9525" marR="9525" marT="9525" marB="0" anchor="ctr">
                    <a:lnL>
                      <a:noFill/>
                    </a:lnL>
                    <a:lnR>
                      <a:noFill/>
                    </a:lnR>
                    <a:lnT>
                      <a:noFill/>
                    </a:lnT>
                    <a:lnB>
                      <a:noFill/>
                    </a:lnB>
                  </a:tcPr>
                </a:tc>
                <a:tc>
                  <a:txBody>
                    <a:bodyPr/>
                    <a:lstStyle/>
                    <a:p>
                      <a:pPr algn="ctr" fontAlgn="ctr"/>
                      <a:endParaRPr lang="tr-TR" sz="1100" b="0" i="0" u="none" strike="noStrike">
                        <a:solidFill>
                          <a:srgbClr val="000000"/>
                        </a:solidFill>
                        <a:latin typeface="Calibri"/>
                      </a:endParaRPr>
                    </a:p>
                  </a:txBody>
                  <a:tcPr marL="9525" marR="9525" marT="9525" marB="0" anchor="ctr">
                    <a:lnL>
                      <a:noFill/>
                    </a:lnL>
                    <a:lnR>
                      <a:noFill/>
                    </a:lnR>
                    <a:lnT>
                      <a:noFill/>
                    </a:lnT>
                    <a:lnB>
                      <a:noFill/>
                    </a:lnB>
                  </a:tcPr>
                </a:tc>
                <a:tc>
                  <a:txBody>
                    <a:bodyPr/>
                    <a:lstStyle/>
                    <a:p>
                      <a:pPr algn="ctr" fontAlgn="ctr"/>
                      <a:r>
                        <a:rPr lang="tr-TR" sz="1100" b="0" i="0" u="none" strike="noStrike">
                          <a:solidFill>
                            <a:srgbClr val="FF0000"/>
                          </a:solidFill>
                          <a:latin typeface="Calibri"/>
                        </a:rPr>
                        <a:t>2</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endParaRPr lang="tr-TR" sz="1100" b="0" i="0" u="none" strike="noStrike">
                        <a:solidFill>
                          <a:srgbClr val="000000"/>
                        </a:solidFill>
                        <a:latin typeface="Calibri"/>
                      </a:endParaRPr>
                    </a:p>
                  </a:txBody>
                  <a:tcPr marL="9525" marR="9525" marT="9525" marB="0" anchor="ctr">
                    <a:lnL>
                      <a:noFill/>
                    </a:lnL>
                    <a:lnR>
                      <a:noFill/>
                    </a:lnR>
                    <a:lnT>
                      <a:noFill/>
                    </a:lnT>
                    <a:lnB>
                      <a:noFill/>
                    </a:lnB>
                  </a:tcPr>
                </a:tc>
                <a:tc>
                  <a:txBody>
                    <a:bodyPr/>
                    <a:lstStyle/>
                    <a:p>
                      <a:pPr algn="ctr" fontAlgn="ctr"/>
                      <a:r>
                        <a:rPr lang="tr-TR" sz="1100" b="0" i="0" u="none" strike="noStrike">
                          <a:solidFill>
                            <a:srgbClr val="FF0000"/>
                          </a:solidFill>
                          <a:latin typeface="Calibri"/>
                        </a:rPr>
                        <a:t>4</a:t>
                      </a:r>
                    </a:p>
                  </a:txBody>
                  <a:tcPr marL="9525" marR="9525" marT="9525"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tr-TR" sz="1100" b="0" i="0" u="none" strike="noStrike">
                          <a:solidFill>
                            <a:srgbClr val="FFFFFF"/>
                          </a:solidFill>
                          <a:latin typeface="Calibri"/>
                        </a:rPr>
                        <a:t>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tr-TR" sz="1100" b="0" i="0" u="none" strike="noStrike">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endParaRPr lang="tr-TR" sz="1100" b="0" i="0" u="none" strike="noStrike">
                        <a:solidFill>
                          <a:srgbClr val="000000"/>
                        </a:solidFill>
                        <a:latin typeface="Calibri"/>
                      </a:endParaRP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tr-TR" sz="1100" b="0" i="0" u="none" strike="noStrike">
                          <a:solidFill>
                            <a:srgbClr val="FFFFFF"/>
                          </a:solidFill>
                          <a:latin typeface="Calibri"/>
                        </a:rPr>
                        <a:t>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tr-TR" sz="1100" b="0" i="0" u="none" strike="noStrike">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endParaRPr lang="tr-TR" sz="1100" b="0" i="0" u="none" strike="noStrike">
                        <a:solidFill>
                          <a:srgbClr val="000000"/>
                        </a:solidFill>
                        <a:latin typeface="Calibri"/>
                      </a:endParaRPr>
                    </a:p>
                  </a:txBody>
                  <a:tcPr marL="9525" marR="9525" marT="9525"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tr-TR" sz="1100" b="0" i="0" u="none" strike="noStrike">
                          <a:solidFill>
                            <a:srgbClr val="FFFFFF"/>
                          </a:solidFill>
                          <a:latin typeface="Calibri"/>
                        </a:rPr>
                        <a:t>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tr-TR" sz="1100" b="0" i="0" u="none" strike="noStrike">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ctr"/>
                      <a:endParaRPr lang="tr-TR" sz="1100" b="0" i="0" u="none" strike="noStrike">
                        <a:solidFill>
                          <a:srgbClr val="000000"/>
                        </a:solidFill>
                        <a:latin typeface="Calibri"/>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358919">
                <a:tc>
                  <a:txBody>
                    <a:bodyPr/>
                    <a:lstStyle/>
                    <a:p>
                      <a:pPr algn="l" fontAlgn="b"/>
                      <a:endParaRPr lang="tr-TR"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ctr" fontAlgn="ctr"/>
                      <a:endParaRPr lang="tr-TR" sz="1100" b="0" i="0" u="none" strike="noStrike">
                        <a:solidFill>
                          <a:srgbClr val="000000"/>
                        </a:solidFill>
                        <a:latin typeface="Calibri"/>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endParaRPr lang="tr-TR" sz="1100" b="0" i="0" u="none" strike="noStrike">
                        <a:solidFill>
                          <a:srgbClr val="000000"/>
                        </a:solidFill>
                        <a:latin typeface="Calibri"/>
                      </a:endParaRPr>
                    </a:p>
                  </a:txBody>
                  <a:tcPr marL="9525" marR="9525" marT="9525"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tr-TR" sz="1100" b="0" i="0" u="none" strike="noStrike">
                          <a:solidFill>
                            <a:srgbClr val="FFFFFF"/>
                          </a:solidFill>
                          <a:latin typeface="Calibri"/>
                        </a:rPr>
                        <a:t>Ş</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tr-TR" sz="1100" b="0" i="0" u="none" strike="noStrike">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tr-TR" sz="1100" b="0" i="0" u="none" strike="noStrike">
                          <a:solidFill>
                            <a:srgbClr val="FFFFFF"/>
                          </a:solidFill>
                          <a:latin typeface="Calibri"/>
                        </a:rPr>
                        <a:t>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100" b="0" i="0" u="none" strike="noStrike">
                          <a:solidFill>
                            <a:srgbClr val="FFFFFF"/>
                          </a:solidFill>
                          <a:latin typeface="Calibri"/>
                        </a:rPr>
                        <a:t>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tr-TR" sz="1100" b="0" i="0" u="none" strike="noStrike">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ctr"/>
                      <a:endParaRPr lang="tr-TR" sz="1100" b="0" i="0" u="none" strike="noStrike">
                        <a:solidFill>
                          <a:srgbClr val="000000"/>
                        </a:solidFill>
                        <a:latin typeface="Calibri"/>
                      </a:endParaRPr>
                    </a:p>
                  </a:txBody>
                  <a:tcPr marL="9525" marR="9525" marT="9525"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tr-TR" sz="1100" b="0" i="0" u="none" strike="noStrike">
                          <a:solidFill>
                            <a:srgbClr val="FFFFFF"/>
                          </a:solidFill>
                          <a:latin typeface="Calibri"/>
                        </a:rPr>
                        <a:t>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100" b="0" i="0" u="none" strike="noStrike">
                          <a:solidFill>
                            <a:srgbClr val="FF0000"/>
                          </a:solidFill>
                          <a:latin typeface="Calibri"/>
                        </a:rPr>
                        <a:t>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00"/>
                    </a:solidFill>
                  </a:tcPr>
                </a:tc>
                <a:tc>
                  <a:txBody>
                    <a:bodyPr/>
                    <a:lstStyle/>
                    <a:p>
                      <a:pPr algn="ctr" fontAlgn="ctr"/>
                      <a:r>
                        <a:rPr lang="tr-TR" sz="1100" b="0" i="0" u="none" strike="noStrike">
                          <a:solidFill>
                            <a:srgbClr val="FFFFFF"/>
                          </a:solidFill>
                          <a:latin typeface="Calibri"/>
                        </a:rPr>
                        <a:t>G</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100" b="0" i="0" u="none" strike="noStrike">
                          <a:solidFill>
                            <a:srgbClr val="FFFFFF"/>
                          </a:solidFill>
                          <a:latin typeface="Calibri"/>
                        </a:rPr>
                        <a:t>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100" b="0" i="0" u="none" strike="noStrike">
                          <a:solidFill>
                            <a:srgbClr val="FFFFFF"/>
                          </a:solidFill>
                          <a:latin typeface="Calibri"/>
                        </a:rPr>
                        <a:t>Z</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100" b="0" i="0" u="none" strike="noStrike">
                          <a:solidFill>
                            <a:srgbClr val="FFFFFF"/>
                          </a:solidFill>
                          <a:latin typeface="Calibri"/>
                        </a:rPr>
                        <a:t>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r h="358919">
                <a:tc>
                  <a:txBody>
                    <a:bodyPr/>
                    <a:lstStyle/>
                    <a:p>
                      <a:pPr algn="r" fontAlgn="b"/>
                      <a:r>
                        <a:rPr lang="tr-TR" sz="1100" b="0" i="0" u="none" strike="noStrike">
                          <a:solidFill>
                            <a:srgbClr val="FF0000"/>
                          </a:solidFill>
                          <a:latin typeface="Calibri"/>
                        </a:rPr>
                        <a:t>3</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solidFill>
                      <a:srgbClr val="FFFF00"/>
                    </a:solidFill>
                  </a:tcPr>
                </a:tc>
                <a:tc>
                  <a:txBody>
                    <a:bodyPr/>
                    <a:lstStyle/>
                    <a:p>
                      <a:pPr algn="ctr" fontAlgn="ctr"/>
                      <a:r>
                        <a:rPr lang="tr-TR" sz="1100" b="0" i="0" u="none" strike="noStrike">
                          <a:solidFill>
                            <a:srgbClr val="FFFFFF"/>
                          </a:solidFill>
                          <a:latin typeface="Calibri"/>
                        </a:rPr>
                        <a:t>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100" b="0" i="0" u="none" strike="noStrike">
                          <a:solidFill>
                            <a:srgbClr val="FFFFFF"/>
                          </a:solidFill>
                          <a:latin typeface="Calibri"/>
                        </a:rPr>
                        <a:t>G</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100" b="0" i="0" u="none" strike="noStrike">
                          <a:solidFill>
                            <a:srgbClr val="FFFFFF"/>
                          </a:solidFill>
                          <a:latin typeface="Calibri"/>
                        </a:rPr>
                        <a:t>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100" b="0" i="0" u="none" strike="noStrike">
                          <a:solidFill>
                            <a:srgbClr val="FFFFFF"/>
                          </a:solidFill>
                          <a:latin typeface="Calibri"/>
                        </a:rPr>
                        <a:t>M</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100" b="0" i="0" u="none" strike="noStrike">
                          <a:solidFill>
                            <a:srgbClr val="FFFFFF"/>
                          </a:solidFill>
                          <a:latin typeface="Calibri"/>
                        </a:rPr>
                        <a:t>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100" b="0" i="0" u="none" strike="noStrike">
                          <a:solidFill>
                            <a:srgbClr val="FFFFFF"/>
                          </a:solidFill>
                          <a:latin typeface="Calibri"/>
                        </a:rPr>
                        <a:t>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100" b="0" i="0" u="none" strike="noStrike">
                          <a:solidFill>
                            <a:srgbClr val="FFFFFF"/>
                          </a:solidFill>
                          <a:latin typeface="Calibri"/>
                        </a:rPr>
                        <a:t>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100" b="0" i="0" u="none" strike="noStrike">
                          <a:solidFill>
                            <a:srgbClr val="FFFFFF"/>
                          </a:solidFill>
                          <a:latin typeface="Calibri"/>
                        </a:rPr>
                        <a:t>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100" b="0" i="0" u="none" strike="noStrike">
                          <a:solidFill>
                            <a:srgbClr val="FFFFFF"/>
                          </a:solidFill>
                          <a:latin typeface="Calibri"/>
                        </a:rPr>
                        <a:t>K</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tr-TR" sz="1100" b="0" i="0" u="none" strike="noStrike">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endParaRPr lang="tr-TR" sz="1100" b="0" i="0" u="none" strike="noStrike">
                        <a:solidFill>
                          <a:srgbClr val="000000"/>
                        </a:solidFill>
                        <a:latin typeface="Calibri"/>
                      </a:endParaRPr>
                    </a:p>
                  </a:txBody>
                  <a:tcPr marL="9525" marR="9525" marT="95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tr-TR" sz="1100" b="0" i="0" u="none" strike="noStrike">
                          <a:solidFill>
                            <a:srgbClr val="FFFFFF"/>
                          </a:solidFill>
                          <a:latin typeface="Calibri"/>
                        </a:rPr>
                        <a:t>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tr-TR" sz="1100" b="0" i="0" u="none" strike="noStrike">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tr-TR" sz="1100" b="0" i="0" u="none" strike="noStrike">
                        <a:solidFill>
                          <a:srgbClr val="000000"/>
                        </a:solidFill>
                        <a:latin typeface="Calibri"/>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xmlns="" val="10006"/>
                  </a:ext>
                </a:extLst>
              </a:tr>
              <a:tr h="376863">
                <a:tc>
                  <a:txBody>
                    <a:bodyPr/>
                    <a:lstStyle/>
                    <a:p>
                      <a:pPr algn="l" fontAlgn="b"/>
                      <a:endParaRPr lang="tr-TR"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ctr" fontAlgn="ctr"/>
                      <a:endParaRPr lang="tr-TR" sz="1100" b="0" i="0" u="none" strike="noStrike">
                        <a:solidFill>
                          <a:srgbClr val="000000"/>
                        </a:solidFill>
                        <a:latin typeface="Calibri"/>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tr-TR" sz="1100" b="0" i="0" u="none" strike="noStrike">
                        <a:solidFill>
                          <a:srgbClr val="000000"/>
                        </a:solidFill>
                        <a:latin typeface="Calibri"/>
                      </a:endParaRPr>
                    </a:p>
                  </a:txBody>
                  <a:tcPr marL="9525" marR="9525" marT="95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tr-TR" sz="1100" b="0" i="0" u="none" strike="noStrike">
                          <a:solidFill>
                            <a:srgbClr val="FFFFFF"/>
                          </a:solidFill>
                          <a:latin typeface="Calibri"/>
                        </a:rPr>
                        <a:t>H</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tr-TR" sz="1100" b="0" i="0" u="none" strike="noStrike">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tr-TR" sz="1100" b="0" i="0" u="none" strike="noStrike">
                          <a:solidFill>
                            <a:srgbClr val="FFFFFF"/>
                          </a:solidFill>
                          <a:latin typeface="Calibri"/>
                        </a:rPr>
                        <a:t>M</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tr-TR" sz="1100" b="0" i="0" u="none" strike="noStrike">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tr-TR" sz="1100" b="0" i="0" u="none" strike="noStrike">
                        <a:solidFill>
                          <a:srgbClr val="000000"/>
                        </a:solidFill>
                        <a:latin typeface="Calibri"/>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tr-TR" sz="1100" b="0" i="0" u="none" strike="noStrike">
                        <a:solidFill>
                          <a:srgbClr val="000000"/>
                        </a:solidFill>
                        <a:latin typeface="Calibri"/>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tr-TR" sz="1100" b="0" i="0" u="none" strike="noStrike">
                        <a:solidFill>
                          <a:srgbClr val="000000"/>
                        </a:solidFill>
                        <a:latin typeface="Calibri"/>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tr-TR" sz="1100" b="0" i="0" u="none" strike="noStrike">
                        <a:solidFill>
                          <a:srgbClr val="000000"/>
                        </a:solidFill>
                        <a:latin typeface="Calibri"/>
                      </a:endParaRPr>
                    </a:p>
                  </a:txBody>
                  <a:tcPr marL="9525" marR="9525" marT="9525" marB="0" anchor="ctr">
                    <a:lnL>
                      <a:noFill/>
                    </a:lnL>
                    <a:lnR>
                      <a:noFill/>
                    </a:lnR>
                    <a:lnT>
                      <a:noFill/>
                    </a:lnT>
                    <a:lnB>
                      <a:noFill/>
                    </a:lnB>
                  </a:tcPr>
                </a:tc>
                <a:tc>
                  <a:txBody>
                    <a:bodyPr/>
                    <a:lstStyle/>
                    <a:p>
                      <a:pPr algn="ctr" fontAlgn="ctr"/>
                      <a:endParaRPr lang="tr-TR" sz="1100" b="0" i="0" u="none" strike="noStrike">
                        <a:solidFill>
                          <a:srgbClr val="000000"/>
                        </a:solidFill>
                        <a:latin typeface="Calibri"/>
                      </a:endParaRPr>
                    </a:p>
                  </a:txBody>
                  <a:tcPr marL="9525" marR="9525" marT="9525" marB="0" anchor="ctr">
                    <a:lnL>
                      <a:noFill/>
                    </a:lnL>
                    <a:lnR>
                      <a:noFill/>
                    </a:lnR>
                    <a:lnT>
                      <a:noFill/>
                    </a:lnT>
                    <a:lnB>
                      <a:noFill/>
                    </a:lnB>
                  </a:tcPr>
                </a:tc>
                <a:tc>
                  <a:txBody>
                    <a:bodyPr/>
                    <a:lstStyle/>
                    <a:p>
                      <a:pPr algn="ctr" fontAlgn="ctr"/>
                      <a:endParaRPr lang="tr-TR" sz="1100" b="0" i="0" u="none" strike="noStrike">
                        <a:solidFill>
                          <a:srgbClr val="000000"/>
                        </a:solidFill>
                        <a:latin typeface="Calibri"/>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tr-TR" sz="1100" b="0" i="0" u="none" strike="noStrike">
                        <a:solidFill>
                          <a:srgbClr val="000000"/>
                        </a:solidFill>
                        <a:latin typeface="Calibri"/>
                      </a:endParaRPr>
                    </a:p>
                  </a:txBody>
                  <a:tcPr marL="9525" marR="9525" marT="9525" marB="0" anchor="ctr">
                    <a:lnL>
                      <a:noFill/>
                    </a:lnL>
                    <a:lnR>
                      <a:noFill/>
                    </a:lnR>
                    <a:lnT>
                      <a:noFill/>
                    </a:lnT>
                    <a:lnB>
                      <a:noFill/>
                    </a:lnB>
                  </a:tcPr>
                </a:tc>
                <a:tc>
                  <a:txBody>
                    <a:bodyPr/>
                    <a:lstStyle/>
                    <a:p>
                      <a:pPr algn="ctr" fontAlgn="ctr"/>
                      <a:endParaRPr lang="tr-TR" sz="1100" b="0" i="0" u="none" strike="noStrike">
                        <a:solidFill>
                          <a:srgbClr val="000000"/>
                        </a:solidFill>
                        <a:latin typeface="Calibri"/>
                      </a:endParaRPr>
                    </a:p>
                  </a:txBody>
                  <a:tcPr marL="9525" marR="9525" marT="9525" marB="0" anchor="ctr">
                    <a:lnL>
                      <a:noFill/>
                    </a:lnL>
                    <a:lnR>
                      <a:noFill/>
                    </a:lnR>
                    <a:lnT>
                      <a:noFill/>
                    </a:lnT>
                    <a:lnB>
                      <a:noFill/>
                    </a:lnB>
                  </a:tcPr>
                </a:tc>
                <a:extLst>
                  <a:ext uri="{0D108BD9-81ED-4DB2-BD59-A6C34878D82A}">
                    <a16:rowId xmlns:a16="http://schemas.microsoft.com/office/drawing/2014/main" xmlns="" val="10007"/>
                  </a:ext>
                </a:extLst>
              </a:tr>
              <a:tr h="358919">
                <a:tc>
                  <a:txBody>
                    <a:bodyPr/>
                    <a:lstStyle/>
                    <a:p>
                      <a:pPr algn="l" fontAlgn="b"/>
                      <a:endParaRPr lang="tr-TR"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ctr" fontAlgn="ctr"/>
                      <a:endParaRPr lang="tr-TR" sz="1100" b="0" i="0" u="none" strike="noStrike">
                        <a:solidFill>
                          <a:srgbClr val="000000"/>
                        </a:solidFill>
                        <a:latin typeface="Calibri"/>
                      </a:endParaRPr>
                    </a:p>
                  </a:txBody>
                  <a:tcPr marL="9525" marR="9525" marT="9525" marB="0" anchor="ctr">
                    <a:lnL>
                      <a:noFill/>
                    </a:lnL>
                    <a:lnR>
                      <a:noFill/>
                    </a:lnR>
                    <a:lnT>
                      <a:noFill/>
                    </a:lnT>
                    <a:lnB>
                      <a:noFill/>
                    </a:lnB>
                  </a:tcPr>
                </a:tc>
                <a:tc>
                  <a:txBody>
                    <a:bodyPr/>
                    <a:lstStyle/>
                    <a:p>
                      <a:pPr algn="ctr" fontAlgn="ctr"/>
                      <a:endParaRPr lang="tr-TR" sz="1100" b="0" i="0" u="none" strike="noStrike">
                        <a:solidFill>
                          <a:srgbClr val="000000"/>
                        </a:solidFill>
                        <a:latin typeface="Calibri"/>
                      </a:endParaRP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tr-TR" sz="1100" b="0" i="0" u="none" strike="noStrike">
                          <a:solidFill>
                            <a:srgbClr val="FFFFFF"/>
                          </a:solidFill>
                          <a:latin typeface="Calibri"/>
                        </a:rPr>
                        <a:t>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tr-TR" sz="1100" b="0" i="0" u="none" strike="noStrike">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tr-TR" sz="1100" b="0" i="0" u="none" strike="noStrike">
                          <a:solidFill>
                            <a:srgbClr val="FFFFFF"/>
                          </a:solidFill>
                          <a:latin typeface="Calibri"/>
                        </a:rPr>
                        <a:t>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tr-TR" sz="1100" b="0" i="0" u="none" strike="noStrike">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endParaRPr lang="tr-TR" sz="1100" b="0" i="0" u="none" strike="noStrike">
                        <a:solidFill>
                          <a:srgbClr val="000000"/>
                        </a:solidFill>
                        <a:latin typeface="Calibri"/>
                      </a:endParaRPr>
                    </a:p>
                  </a:txBody>
                  <a:tcPr marL="9525" marR="9525" marT="9525" marB="0" anchor="ctr">
                    <a:lnL>
                      <a:noFill/>
                    </a:lnL>
                    <a:lnR>
                      <a:noFill/>
                    </a:lnR>
                    <a:lnT>
                      <a:noFill/>
                    </a:lnT>
                    <a:lnB>
                      <a:noFill/>
                    </a:lnB>
                  </a:tcPr>
                </a:tc>
                <a:tc>
                  <a:txBody>
                    <a:bodyPr/>
                    <a:lstStyle/>
                    <a:p>
                      <a:pPr algn="ctr" fontAlgn="ctr"/>
                      <a:endParaRPr lang="tr-TR" sz="1100" b="0" i="0" u="none" strike="noStrike">
                        <a:solidFill>
                          <a:srgbClr val="000000"/>
                        </a:solidFill>
                        <a:latin typeface="Calibri"/>
                      </a:endParaRPr>
                    </a:p>
                  </a:txBody>
                  <a:tcPr marL="9525" marR="9525" marT="9525" marB="0" anchor="ctr">
                    <a:lnL>
                      <a:noFill/>
                    </a:lnL>
                    <a:lnR>
                      <a:noFill/>
                    </a:lnR>
                    <a:lnT>
                      <a:noFill/>
                    </a:lnT>
                    <a:lnB>
                      <a:noFill/>
                    </a:lnB>
                  </a:tcPr>
                </a:tc>
                <a:tc>
                  <a:txBody>
                    <a:bodyPr/>
                    <a:lstStyle/>
                    <a:p>
                      <a:pPr algn="ctr" fontAlgn="ctr"/>
                      <a:endParaRPr lang="tr-TR" sz="1100" b="0" i="0" u="none" strike="noStrike">
                        <a:solidFill>
                          <a:srgbClr val="000000"/>
                        </a:solidFill>
                        <a:latin typeface="Calibri"/>
                      </a:endParaRPr>
                    </a:p>
                  </a:txBody>
                  <a:tcPr marL="9525" marR="9525" marT="9525" marB="0" anchor="ctr">
                    <a:lnL>
                      <a:noFill/>
                    </a:lnL>
                    <a:lnR>
                      <a:noFill/>
                    </a:lnR>
                    <a:lnT>
                      <a:noFill/>
                    </a:lnT>
                    <a:lnB>
                      <a:noFill/>
                    </a:lnB>
                  </a:tcPr>
                </a:tc>
                <a:tc>
                  <a:txBody>
                    <a:bodyPr/>
                    <a:lstStyle/>
                    <a:p>
                      <a:pPr algn="ctr" fontAlgn="ctr"/>
                      <a:endParaRPr lang="tr-TR" sz="1100" b="0" i="0" u="none" strike="noStrike">
                        <a:solidFill>
                          <a:srgbClr val="000000"/>
                        </a:solidFill>
                        <a:latin typeface="Calibri"/>
                      </a:endParaRPr>
                    </a:p>
                  </a:txBody>
                  <a:tcPr marL="9525" marR="9525" marT="9525" marB="0" anchor="ctr">
                    <a:lnL>
                      <a:noFill/>
                    </a:lnL>
                    <a:lnR>
                      <a:noFill/>
                    </a:lnR>
                    <a:lnT>
                      <a:noFill/>
                    </a:lnT>
                    <a:lnB>
                      <a:noFill/>
                    </a:lnB>
                  </a:tcPr>
                </a:tc>
                <a:tc>
                  <a:txBody>
                    <a:bodyPr/>
                    <a:lstStyle/>
                    <a:p>
                      <a:pPr algn="ctr" fontAlgn="ctr"/>
                      <a:endParaRPr lang="tr-TR" sz="1100" b="0" i="0" u="none" strike="noStrike">
                        <a:solidFill>
                          <a:srgbClr val="000000"/>
                        </a:solidFill>
                        <a:latin typeface="Calibri"/>
                      </a:endParaRPr>
                    </a:p>
                  </a:txBody>
                  <a:tcPr marL="9525" marR="9525" marT="9525" marB="0" anchor="ctr">
                    <a:lnL>
                      <a:noFill/>
                    </a:lnL>
                    <a:lnR>
                      <a:noFill/>
                    </a:lnR>
                    <a:lnT>
                      <a:noFill/>
                    </a:lnT>
                    <a:lnB>
                      <a:noFill/>
                    </a:lnB>
                  </a:tcPr>
                </a:tc>
                <a:tc>
                  <a:txBody>
                    <a:bodyPr/>
                    <a:lstStyle/>
                    <a:p>
                      <a:pPr algn="ctr" fontAlgn="ctr"/>
                      <a:endParaRPr lang="tr-TR" sz="1100" b="0" i="0" u="none" strike="noStrike">
                        <a:solidFill>
                          <a:srgbClr val="000000"/>
                        </a:solidFill>
                        <a:latin typeface="Calibri"/>
                      </a:endParaRPr>
                    </a:p>
                  </a:txBody>
                  <a:tcPr marL="9525" marR="9525" marT="9525" marB="0" anchor="ctr">
                    <a:lnL>
                      <a:noFill/>
                    </a:lnL>
                    <a:lnR>
                      <a:noFill/>
                    </a:lnR>
                    <a:lnT>
                      <a:noFill/>
                    </a:lnT>
                    <a:lnB>
                      <a:noFill/>
                    </a:lnB>
                  </a:tcPr>
                </a:tc>
                <a:tc>
                  <a:txBody>
                    <a:bodyPr/>
                    <a:lstStyle/>
                    <a:p>
                      <a:pPr algn="ctr" fontAlgn="ctr"/>
                      <a:endParaRPr lang="tr-TR" sz="1100" b="0" i="0" u="none" strike="noStrike">
                        <a:solidFill>
                          <a:srgbClr val="000000"/>
                        </a:solidFill>
                        <a:latin typeface="Calibri"/>
                      </a:endParaRPr>
                    </a:p>
                  </a:txBody>
                  <a:tcPr marL="9525" marR="9525" marT="9525" marB="0" anchor="ctr">
                    <a:lnL>
                      <a:noFill/>
                    </a:lnL>
                    <a:lnR>
                      <a:noFill/>
                    </a:lnR>
                    <a:lnT>
                      <a:noFill/>
                    </a:lnT>
                    <a:lnB>
                      <a:noFill/>
                    </a:lnB>
                  </a:tcPr>
                </a:tc>
                <a:tc>
                  <a:txBody>
                    <a:bodyPr/>
                    <a:lstStyle/>
                    <a:p>
                      <a:pPr algn="ctr" fontAlgn="ctr"/>
                      <a:endParaRPr lang="tr-TR" sz="1100" b="0" i="0" u="none" strike="noStrike">
                        <a:solidFill>
                          <a:srgbClr val="000000"/>
                        </a:solidFill>
                        <a:latin typeface="Calibri"/>
                      </a:endParaRPr>
                    </a:p>
                  </a:txBody>
                  <a:tcPr marL="9525" marR="9525" marT="9525" marB="0" anchor="ctr">
                    <a:lnL>
                      <a:noFill/>
                    </a:lnL>
                    <a:lnR>
                      <a:noFill/>
                    </a:lnR>
                    <a:lnT>
                      <a:noFill/>
                    </a:lnT>
                    <a:lnB>
                      <a:noFill/>
                    </a:lnB>
                  </a:tcPr>
                </a:tc>
                <a:extLst>
                  <a:ext uri="{0D108BD9-81ED-4DB2-BD59-A6C34878D82A}">
                    <a16:rowId xmlns:a16="http://schemas.microsoft.com/office/drawing/2014/main" xmlns="" val="10008"/>
                  </a:ext>
                </a:extLst>
              </a:tr>
              <a:tr h="358919">
                <a:tc>
                  <a:txBody>
                    <a:bodyPr/>
                    <a:lstStyle/>
                    <a:p>
                      <a:pPr algn="l" fontAlgn="b"/>
                      <a:endParaRPr lang="tr-TR"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ctr" fontAlgn="ctr"/>
                      <a:endParaRPr lang="tr-TR" sz="1100" b="0" i="0" u="none" strike="noStrike">
                        <a:solidFill>
                          <a:srgbClr val="000000"/>
                        </a:solidFill>
                        <a:latin typeface="Calibri"/>
                      </a:endParaRPr>
                    </a:p>
                  </a:txBody>
                  <a:tcPr marL="9525" marR="9525" marT="9525" marB="0" anchor="ctr">
                    <a:lnL>
                      <a:noFill/>
                    </a:lnL>
                    <a:lnR>
                      <a:noFill/>
                    </a:lnR>
                    <a:lnT>
                      <a:noFill/>
                    </a:lnT>
                    <a:lnB>
                      <a:noFill/>
                    </a:lnB>
                  </a:tcPr>
                </a:tc>
                <a:tc>
                  <a:txBody>
                    <a:bodyPr/>
                    <a:lstStyle/>
                    <a:p>
                      <a:pPr algn="ctr" fontAlgn="ctr"/>
                      <a:endParaRPr lang="tr-TR" sz="1100" b="0" i="0" u="none" strike="noStrike">
                        <a:solidFill>
                          <a:srgbClr val="000000"/>
                        </a:solidFill>
                        <a:latin typeface="Calibri"/>
                      </a:endParaRP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tr-TR" sz="1100" b="0" i="0" u="none" strike="noStrike">
                          <a:solidFill>
                            <a:srgbClr val="FFFFFF"/>
                          </a:solidFill>
                          <a:latin typeface="Calibri"/>
                        </a:rPr>
                        <a:t>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tr-TR" sz="1100" b="0" i="0" u="none" strike="noStrike">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tr-TR" sz="1100" b="0" i="0" u="none" strike="noStrike">
                          <a:solidFill>
                            <a:srgbClr val="FFFFFF"/>
                          </a:solidFill>
                          <a:latin typeface="Calibri"/>
                        </a:rPr>
                        <a:t>K</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tr-TR" sz="1100" b="0" i="0" u="none" strike="noStrike">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endParaRPr lang="tr-TR" sz="1100" b="0" i="0" u="none" strike="noStrike">
                        <a:solidFill>
                          <a:srgbClr val="000000"/>
                        </a:solidFill>
                        <a:latin typeface="Calibri"/>
                      </a:endParaRPr>
                    </a:p>
                  </a:txBody>
                  <a:tcPr marL="9525" marR="9525" marT="9525" marB="0" anchor="ctr">
                    <a:lnL>
                      <a:noFill/>
                    </a:lnL>
                    <a:lnR>
                      <a:noFill/>
                    </a:lnR>
                    <a:lnT>
                      <a:noFill/>
                    </a:lnT>
                    <a:lnB>
                      <a:noFill/>
                    </a:lnB>
                  </a:tcPr>
                </a:tc>
                <a:tc>
                  <a:txBody>
                    <a:bodyPr/>
                    <a:lstStyle/>
                    <a:p>
                      <a:pPr algn="ctr" fontAlgn="ctr"/>
                      <a:r>
                        <a:rPr lang="tr-TR" sz="1100" b="0" i="0" u="none" strike="noStrike">
                          <a:solidFill>
                            <a:srgbClr val="FF0000"/>
                          </a:solidFill>
                          <a:latin typeface="Calibri"/>
                        </a:rPr>
                        <a:t>6</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endParaRPr lang="tr-TR" sz="1100" b="0" i="0" u="none" strike="noStrike">
                        <a:solidFill>
                          <a:srgbClr val="000000"/>
                        </a:solidFill>
                        <a:latin typeface="Calibri"/>
                      </a:endParaRPr>
                    </a:p>
                  </a:txBody>
                  <a:tcPr marL="9525" marR="9525" marT="9525" marB="0" anchor="ctr">
                    <a:lnL>
                      <a:noFill/>
                    </a:lnL>
                    <a:lnR>
                      <a:noFill/>
                    </a:lnR>
                    <a:lnT>
                      <a:noFill/>
                    </a:lnT>
                    <a:lnB>
                      <a:noFill/>
                    </a:lnB>
                  </a:tcPr>
                </a:tc>
                <a:tc>
                  <a:txBody>
                    <a:bodyPr/>
                    <a:lstStyle/>
                    <a:p>
                      <a:pPr algn="ctr" fontAlgn="ctr"/>
                      <a:endParaRPr lang="tr-TR" sz="1100" b="0" i="0" u="none" strike="noStrike">
                        <a:solidFill>
                          <a:srgbClr val="000000"/>
                        </a:solidFill>
                        <a:latin typeface="Calibri"/>
                      </a:endParaRPr>
                    </a:p>
                  </a:txBody>
                  <a:tcPr marL="9525" marR="9525" marT="9525" marB="0" anchor="ctr">
                    <a:lnL>
                      <a:noFill/>
                    </a:lnL>
                    <a:lnR>
                      <a:noFill/>
                    </a:lnR>
                    <a:lnT>
                      <a:noFill/>
                    </a:lnT>
                    <a:lnB>
                      <a:noFill/>
                    </a:lnB>
                  </a:tcPr>
                </a:tc>
                <a:tc>
                  <a:txBody>
                    <a:bodyPr/>
                    <a:lstStyle/>
                    <a:p>
                      <a:pPr algn="ctr" fontAlgn="ctr"/>
                      <a:endParaRPr lang="tr-TR" sz="1100" b="0" i="0" u="none" strike="noStrike">
                        <a:solidFill>
                          <a:srgbClr val="000000"/>
                        </a:solidFill>
                        <a:latin typeface="Calibri"/>
                      </a:endParaRPr>
                    </a:p>
                  </a:txBody>
                  <a:tcPr marL="9525" marR="9525" marT="9525" marB="0" anchor="ctr">
                    <a:lnL>
                      <a:noFill/>
                    </a:lnL>
                    <a:lnR>
                      <a:noFill/>
                    </a:lnR>
                    <a:lnT>
                      <a:noFill/>
                    </a:lnT>
                    <a:lnB>
                      <a:noFill/>
                    </a:lnB>
                  </a:tcPr>
                </a:tc>
                <a:tc>
                  <a:txBody>
                    <a:bodyPr/>
                    <a:lstStyle/>
                    <a:p>
                      <a:pPr algn="ctr" fontAlgn="ctr"/>
                      <a:endParaRPr lang="tr-TR" sz="1100" b="0" i="0" u="none" strike="noStrike">
                        <a:solidFill>
                          <a:srgbClr val="000000"/>
                        </a:solidFill>
                        <a:latin typeface="Calibri"/>
                      </a:endParaRPr>
                    </a:p>
                  </a:txBody>
                  <a:tcPr marL="9525" marR="9525" marT="9525" marB="0" anchor="ctr">
                    <a:lnL>
                      <a:noFill/>
                    </a:lnL>
                    <a:lnR>
                      <a:noFill/>
                    </a:lnR>
                    <a:lnT>
                      <a:noFill/>
                    </a:lnT>
                    <a:lnB>
                      <a:noFill/>
                    </a:lnB>
                  </a:tcPr>
                </a:tc>
                <a:tc>
                  <a:txBody>
                    <a:bodyPr/>
                    <a:lstStyle/>
                    <a:p>
                      <a:pPr algn="ctr" fontAlgn="ctr"/>
                      <a:endParaRPr lang="tr-TR" sz="1100" b="0" i="0" u="none" strike="noStrike">
                        <a:solidFill>
                          <a:srgbClr val="000000"/>
                        </a:solidFill>
                        <a:latin typeface="Calibri"/>
                      </a:endParaRPr>
                    </a:p>
                  </a:txBody>
                  <a:tcPr marL="9525" marR="9525" marT="9525" marB="0" anchor="ctr">
                    <a:lnL>
                      <a:noFill/>
                    </a:lnL>
                    <a:lnR>
                      <a:noFill/>
                    </a:lnR>
                    <a:lnT>
                      <a:noFill/>
                    </a:lnT>
                    <a:lnB>
                      <a:noFill/>
                    </a:lnB>
                  </a:tcPr>
                </a:tc>
                <a:tc>
                  <a:txBody>
                    <a:bodyPr/>
                    <a:lstStyle/>
                    <a:p>
                      <a:pPr algn="ctr" fontAlgn="ctr"/>
                      <a:endParaRPr lang="tr-TR" sz="1100" b="0" i="0" u="none" strike="noStrike">
                        <a:solidFill>
                          <a:srgbClr val="000000"/>
                        </a:solidFill>
                        <a:latin typeface="Calibri"/>
                      </a:endParaRPr>
                    </a:p>
                  </a:txBody>
                  <a:tcPr marL="9525" marR="9525" marT="9525" marB="0" anchor="ctr">
                    <a:lnL>
                      <a:noFill/>
                    </a:lnL>
                    <a:lnR>
                      <a:noFill/>
                    </a:lnR>
                    <a:lnT>
                      <a:noFill/>
                    </a:lnT>
                    <a:lnB>
                      <a:noFill/>
                    </a:lnB>
                  </a:tcPr>
                </a:tc>
                <a:extLst>
                  <a:ext uri="{0D108BD9-81ED-4DB2-BD59-A6C34878D82A}">
                    <a16:rowId xmlns:a16="http://schemas.microsoft.com/office/drawing/2014/main" xmlns="" val="10009"/>
                  </a:ext>
                </a:extLst>
              </a:tr>
              <a:tr h="358919">
                <a:tc>
                  <a:txBody>
                    <a:bodyPr/>
                    <a:lstStyle/>
                    <a:p>
                      <a:pPr algn="l" fontAlgn="b"/>
                      <a:endParaRPr lang="tr-TR"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ctr" fontAlgn="ctr"/>
                      <a:endParaRPr lang="tr-TR" sz="1100" b="0" i="0" u="none" strike="noStrike">
                        <a:solidFill>
                          <a:srgbClr val="000000"/>
                        </a:solidFill>
                        <a:latin typeface="Calibri"/>
                      </a:endParaRPr>
                    </a:p>
                  </a:txBody>
                  <a:tcPr marL="9525" marR="9525" marT="9525" marB="0" anchor="ctr">
                    <a:lnL>
                      <a:noFill/>
                    </a:lnL>
                    <a:lnR>
                      <a:noFill/>
                    </a:lnR>
                    <a:lnT>
                      <a:noFill/>
                    </a:lnT>
                    <a:lnB>
                      <a:noFill/>
                    </a:lnB>
                  </a:tcPr>
                </a:tc>
                <a:tc>
                  <a:txBody>
                    <a:bodyPr/>
                    <a:lstStyle/>
                    <a:p>
                      <a:pPr algn="ctr" fontAlgn="ctr"/>
                      <a:endParaRPr lang="tr-TR" sz="1100" b="0" i="0" u="none" strike="noStrike">
                        <a:solidFill>
                          <a:srgbClr val="000000"/>
                        </a:solidFill>
                        <a:latin typeface="Calibri"/>
                      </a:endParaRPr>
                    </a:p>
                  </a:txBody>
                  <a:tcPr marL="9525" marR="9525" marT="9525" marB="0" anchor="ctr">
                    <a:lnL>
                      <a:noFill/>
                    </a:lnL>
                    <a:lnR>
                      <a:noFill/>
                    </a:lnR>
                    <a:lnT>
                      <a:noFill/>
                    </a:lnT>
                    <a:lnB>
                      <a:noFill/>
                    </a:lnB>
                  </a:tcPr>
                </a:tc>
                <a:tc>
                  <a:txBody>
                    <a:bodyPr/>
                    <a:lstStyle/>
                    <a:p>
                      <a:pPr algn="ctr" fontAlgn="ctr"/>
                      <a:endParaRPr lang="tr-TR" sz="1100" b="0" i="0" u="none" strike="noStrike">
                        <a:solidFill>
                          <a:srgbClr val="000000"/>
                        </a:solidFill>
                        <a:latin typeface="Calibri"/>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tr-TR" sz="1100" b="0" i="0" u="none" strike="noStrike">
                        <a:solidFill>
                          <a:srgbClr val="000000"/>
                        </a:solidFill>
                        <a:latin typeface="Calibri"/>
                      </a:endParaRPr>
                    </a:p>
                  </a:txBody>
                  <a:tcPr marL="9525" marR="9525" marT="9525"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tr-TR" sz="1100" b="0" i="0" u="none" strike="noStrike">
                          <a:solidFill>
                            <a:srgbClr val="FFFFFF"/>
                          </a:solidFill>
                          <a:latin typeface="Calibri"/>
                        </a:rPr>
                        <a:t>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tr-TR" sz="1100" b="0" i="0" u="none" strike="noStrike">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ctr"/>
                      <a:endParaRPr lang="tr-TR" sz="1100" b="0" i="0" u="none" strike="noStrike">
                        <a:solidFill>
                          <a:srgbClr val="000000"/>
                        </a:solidFill>
                        <a:latin typeface="Calibri"/>
                      </a:endParaRPr>
                    </a:p>
                  </a:txBody>
                  <a:tcPr marL="9525" marR="9525" marT="9525"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tr-TR" sz="1100" b="0" i="0" u="none" strike="noStrike">
                          <a:solidFill>
                            <a:srgbClr val="FFFFFF"/>
                          </a:solidFill>
                          <a:latin typeface="Calibri"/>
                        </a:rPr>
                        <a:t>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tr-TR" sz="1100" b="0" i="0" u="none" strike="noStrike">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endParaRPr lang="tr-TR" sz="1100" b="0" i="0" u="none" strike="noStrike">
                        <a:solidFill>
                          <a:srgbClr val="000000"/>
                        </a:solidFill>
                        <a:latin typeface="Calibri"/>
                      </a:endParaRPr>
                    </a:p>
                  </a:txBody>
                  <a:tcPr marL="9525" marR="9525" marT="9525" marB="0" anchor="ctr">
                    <a:lnL>
                      <a:noFill/>
                    </a:lnL>
                    <a:lnR>
                      <a:noFill/>
                    </a:lnR>
                    <a:lnT>
                      <a:noFill/>
                    </a:lnT>
                    <a:lnB>
                      <a:noFill/>
                    </a:lnB>
                  </a:tcPr>
                </a:tc>
                <a:tc>
                  <a:txBody>
                    <a:bodyPr/>
                    <a:lstStyle/>
                    <a:p>
                      <a:pPr algn="ctr" fontAlgn="ctr"/>
                      <a:endParaRPr lang="tr-TR" sz="1100" b="0" i="0" u="none" strike="noStrike">
                        <a:solidFill>
                          <a:srgbClr val="000000"/>
                        </a:solidFill>
                        <a:latin typeface="Calibri"/>
                      </a:endParaRPr>
                    </a:p>
                  </a:txBody>
                  <a:tcPr marL="9525" marR="9525" marT="9525" marB="0" anchor="ctr">
                    <a:lnL>
                      <a:noFill/>
                    </a:lnL>
                    <a:lnR>
                      <a:noFill/>
                    </a:lnR>
                    <a:lnT>
                      <a:noFill/>
                    </a:lnT>
                    <a:lnB>
                      <a:noFill/>
                    </a:lnB>
                  </a:tcPr>
                </a:tc>
                <a:tc>
                  <a:txBody>
                    <a:bodyPr/>
                    <a:lstStyle/>
                    <a:p>
                      <a:pPr algn="ctr" fontAlgn="ctr"/>
                      <a:endParaRPr lang="tr-TR" sz="1100" b="0" i="0" u="none" strike="noStrike">
                        <a:solidFill>
                          <a:srgbClr val="000000"/>
                        </a:solidFill>
                        <a:latin typeface="Calibri"/>
                      </a:endParaRPr>
                    </a:p>
                  </a:txBody>
                  <a:tcPr marL="9525" marR="9525" marT="9525" marB="0" anchor="ctr">
                    <a:lnL>
                      <a:noFill/>
                    </a:lnL>
                    <a:lnR>
                      <a:noFill/>
                    </a:lnR>
                    <a:lnT>
                      <a:noFill/>
                    </a:lnT>
                    <a:lnB>
                      <a:noFill/>
                    </a:lnB>
                  </a:tcPr>
                </a:tc>
                <a:tc>
                  <a:txBody>
                    <a:bodyPr/>
                    <a:lstStyle/>
                    <a:p>
                      <a:pPr algn="ctr" fontAlgn="ctr"/>
                      <a:endParaRPr lang="tr-TR" sz="1100" b="0" i="0" u="none" strike="noStrike">
                        <a:solidFill>
                          <a:srgbClr val="000000"/>
                        </a:solidFill>
                        <a:latin typeface="Calibri"/>
                      </a:endParaRPr>
                    </a:p>
                  </a:txBody>
                  <a:tcPr marL="9525" marR="9525" marT="9525" marB="0" anchor="ctr">
                    <a:lnL>
                      <a:noFill/>
                    </a:lnL>
                    <a:lnR>
                      <a:noFill/>
                    </a:lnR>
                    <a:lnT>
                      <a:noFill/>
                    </a:lnT>
                    <a:lnB>
                      <a:noFill/>
                    </a:lnB>
                  </a:tcPr>
                </a:tc>
                <a:tc>
                  <a:txBody>
                    <a:bodyPr/>
                    <a:lstStyle/>
                    <a:p>
                      <a:pPr algn="ctr" fontAlgn="ctr"/>
                      <a:endParaRPr lang="tr-TR" sz="1100" b="0" i="0" u="none" strike="noStrike">
                        <a:solidFill>
                          <a:srgbClr val="000000"/>
                        </a:solidFill>
                        <a:latin typeface="Calibri"/>
                      </a:endParaRPr>
                    </a:p>
                  </a:txBody>
                  <a:tcPr marL="9525" marR="9525" marT="9525" marB="0" anchor="ctr">
                    <a:lnL>
                      <a:noFill/>
                    </a:lnL>
                    <a:lnR>
                      <a:noFill/>
                    </a:lnR>
                    <a:lnT>
                      <a:noFill/>
                    </a:lnT>
                    <a:lnB>
                      <a:noFill/>
                    </a:lnB>
                  </a:tcPr>
                </a:tc>
                <a:extLst>
                  <a:ext uri="{0D108BD9-81ED-4DB2-BD59-A6C34878D82A}">
                    <a16:rowId xmlns:a16="http://schemas.microsoft.com/office/drawing/2014/main" xmlns="" val="10010"/>
                  </a:ext>
                </a:extLst>
              </a:tr>
              <a:tr h="358919">
                <a:tc>
                  <a:txBody>
                    <a:bodyPr/>
                    <a:lstStyle/>
                    <a:p>
                      <a:pPr algn="l" fontAlgn="b"/>
                      <a:endParaRPr lang="tr-TR"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ctr" fontAlgn="ctr"/>
                      <a:endParaRPr lang="tr-TR" sz="1100" b="0" i="0" u="none" strike="noStrike">
                        <a:solidFill>
                          <a:srgbClr val="000000"/>
                        </a:solidFill>
                        <a:latin typeface="Calibri"/>
                      </a:endParaRPr>
                    </a:p>
                  </a:txBody>
                  <a:tcPr marL="9525" marR="9525" marT="9525" marB="0" anchor="ctr">
                    <a:lnL>
                      <a:noFill/>
                    </a:lnL>
                    <a:lnR>
                      <a:noFill/>
                    </a:lnR>
                    <a:lnT>
                      <a:noFill/>
                    </a:lnT>
                    <a:lnB>
                      <a:noFill/>
                    </a:lnB>
                  </a:tcPr>
                </a:tc>
                <a:tc>
                  <a:txBody>
                    <a:bodyPr/>
                    <a:lstStyle/>
                    <a:p>
                      <a:pPr algn="ctr" fontAlgn="ctr"/>
                      <a:endParaRPr lang="tr-TR" sz="1100" b="0" i="0" u="none" strike="noStrike">
                        <a:solidFill>
                          <a:srgbClr val="000000"/>
                        </a:solidFill>
                        <a:latin typeface="Calibri"/>
                      </a:endParaRPr>
                    </a:p>
                  </a:txBody>
                  <a:tcPr marL="9525" marR="9525" marT="9525" marB="0" anchor="ctr">
                    <a:lnL>
                      <a:noFill/>
                    </a:lnL>
                    <a:lnR>
                      <a:noFill/>
                    </a:lnR>
                    <a:lnT>
                      <a:noFill/>
                    </a:lnT>
                    <a:lnB>
                      <a:noFill/>
                    </a:lnB>
                  </a:tcPr>
                </a:tc>
                <a:tc>
                  <a:txBody>
                    <a:bodyPr/>
                    <a:lstStyle/>
                    <a:p>
                      <a:pPr algn="ctr" fontAlgn="ctr"/>
                      <a:r>
                        <a:rPr lang="tr-TR" sz="1100" b="0" i="0" u="none" strike="noStrike">
                          <a:solidFill>
                            <a:srgbClr val="FF0000"/>
                          </a:solidFill>
                          <a:latin typeface="Calibri"/>
                        </a:rPr>
                        <a:t>7</a:t>
                      </a: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solidFill>
                      <a:srgbClr val="FFFF00"/>
                    </a:solidFill>
                  </a:tcPr>
                </a:tc>
                <a:tc>
                  <a:txBody>
                    <a:bodyPr/>
                    <a:lstStyle/>
                    <a:p>
                      <a:pPr algn="ctr" fontAlgn="ctr"/>
                      <a:r>
                        <a:rPr lang="tr-TR" sz="1100" b="0" i="0" u="none" strike="noStrike">
                          <a:solidFill>
                            <a:srgbClr val="FFFFFF"/>
                          </a:solidFill>
                          <a:latin typeface="Calibri"/>
                        </a:rPr>
                        <a:t>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100" b="0" i="0" u="none" strike="noStrike">
                          <a:solidFill>
                            <a:srgbClr val="FFFFFF"/>
                          </a:solidFill>
                          <a:latin typeface="Calibri"/>
                        </a:rPr>
                        <a:t>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100" b="0" i="0" u="none" strike="noStrike">
                          <a:solidFill>
                            <a:srgbClr val="FFFFFF"/>
                          </a:solidFill>
                          <a:latin typeface="Calibri"/>
                        </a:rPr>
                        <a:t>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100" b="0" i="0" u="none" strike="noStrike">
                          <a:solidFill>
                            <a:srgbClr val="FFFFFF"/>
                          </a:solidFill>
                          <a:latin typeface="Calibri"/>
                        </a:rPr>
                        <a:t>B</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100" b="0" i="0" u="none" strike="noStrike">
                          <a:solidFill>
                            <a:srgbClr val="FFFFFF"/>
                          </a:solidFill>
                          <a:latin typeface="Calibri"/>
                        </a:rPr>
                        <a:t>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tr-TR" sz="1100" b="0" i="0" u="none" strike="noStrike">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endParaRPr lang="tr-TR" sz="1100" b="0" i="0" u="none" strike="noStrike">
                        <a:solidFill>
                          <a:srgbClr val="000000"/>
                        </a:solidFill>
                        <a:latin typeface="Calibri"/>
                      </a:endParaRPr>
                    </a:p>
                  </a:txBody>
                  <a:tcPr marL="9525" marR="9525" marT="9525" marB="0" anchor="ctr">
                    <a:lnL>
                      <a:noFill/>
                    </a:lnL>
                    <a:lnR>
                      <a:noFill/>
                    </a:lnR>
                    <a:lnT>
                      <a:noFill/>
                    </a:lnT>
                    <a:lnB>
                      <a:noFill/>
                    </a:lnB>
                  </a:tcPr>
                </a:tc>
                <a:tc>
                  <a:txBody>
                    <a:bodyPr/>
                    <a:lstStyle/>
                    <a:p>
                      <a:pPr algn="ctr" fontAlgn="ctr"/>
                      <a:endParaRPr lang="tr-TR" sz="1100" b="0" i="0" u="none" strike="noStrike">
                        <a:solidFill>
                          <a:srgbClr val="000000"/>
                        </a:solidFill>
                        <a:latin typeface="Calibri"/>
                      </a:endParaRPr>
                    </a:p>
                  </a:txBody>
                  <a:tcPr marL="9525" marR="9525" marT="9525" marB="0" anchor="ctr">
                    <a:lnL>
                      <a:noFill/>
                    </a:lnL>
                    <a:lnR>
                      <a:noFill/>
                    </a:lnR>
                    <a:lnT>
                      <a:noFill/>
                    </a:lnT>
                    <a:lnB>
                      <a:noFill/>
                    </a:lnB>
                  </a:tcPr>
                </a:tc>
                <a:tc>
                  <a:txBody>
                    <a:bodyPr/>
                    <a:lstStyle/>
                    <a:p>
                      <a:pPr algn="ctr" fontAlgn="ctr"/>
                      <a:endParaRPr lang="tr-TR" sz="1100" b="0" i="0" u="none" strike="noStrike">
                        <a:solidFill>
                          <a:srgbClr val="000000"/>
                        </a:solidFill>
                        <a:latin typeface="Calibri"/>
                      </a:endParaRPr>
                    </a:p>
                  </a:txBody>
                  <a:tcPr marL="9525" marR="9525" marT="9525" marB="0" anchor="ctr">
                    <a:lnL>
                      <a:noFill/>
                    </a:lnL>
                    <a:lnR>
                      <a:noFill/>
                    </a:lnR>
                    <a:lnT>
                      <a:noFill/>
                    </a:lnT>
                    <a:lnB>
                      <a:noFill/>
                    </a:lnB>
                  </a:tcPr>
                </a:tc>
                <a:tc>
                  <a:txBody>
                    <a:bodyPr/>
                    <a:lstStyle/>
                    <a:p>
                      <a:pPr algn="ctr" fontAlgn="ctr"/>
                      <a:endParaRPr lang="tr-TR" sz="1100" b="0" i="0" u="none" strike="noStrike">
                        <a:solidFill>
                          <a:srgbClr val="000000"/>
                        </a:solidFill>
                        <a:latin typeface="Calibri"/>
                      </a:endParaRPr>
                    </a:p>
                  </a:txBody>
                  <a:tcPr marL="9525" marR="9525" marT="9525" marB="0" anchor="ctr">
                    <a:lnL>
                      <a:noFill/>
                    </a:lnL>
                    <a:lnR>
                      <a:noFill/>
                    </a:lnR>
                    <a:lnT>
                      <a:noFill/>
                    </a:lnT>
                    <a:lnB>
                      <a:noFill/>
                    </a:lnB>
                  </a:tcPr>
                </a:tc>
                <a:tc>
                  <a:txBody>
                    <a:bodyPr/>
                    <a:lstStyle/>
                    <a:p>
                      <a:pPr algn="ctr" fontAlgn="ctr"/>
                      <a:endParaRPr lang="tr-TR" sz="1100" b="0" i="0" u="none" strike="noStrike">
                        <a:solidFill>
                          <a:srgbClr val="000000"/>
                        </a:solidFill>
                        <a:latin typeface="Calibri"/>
                      </a:endParaRPr>
                    </a:p>
                  </a:txBody>
                  <a:tcPr marL="9525" marR="9525" marT="9525" marB="0" anchor="ctr">
                    <a:lnL>
                      <a:noFill/>
                    </a:lnL>
                    <a:lnR>
                      <a:noFill/>
                    </a:lnR>
                    <a:lnT>
                      <a:noFill/>
                    </a:lnT>
                    <a:lnB>
                      <a:noFill/>
                    </a:lnB>
                  </a:tcPr>
                </a:tc>
                <a:extLst>
                  <a:ext uri="{0D108BD9-81ED-4DB2-BD59-A6C34878D82A}">
                    <a16:rowId xmlns:a16="http://schemas.microsoft.com/office/drawing/2014/main" xmlns="" val="10011"/>
                  </a:ext>
                </a:extLst>
              </a:tr>
              <a:tr h="358919">
                <a:tc>
                  <a:txBody>
                    <a:bodyPr/>
                    <a:lstStyle/>
                    <a:p>
                      <a:pPr algn="l" fontAlgn="b"/>
                      <a:endParaRPr lang="tr-TR"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ctr" fontAlgn="ctr"/>
                      <a:endParaRPr lang="tr-TR" sz="1100" b="0" i="0" u="none" strike="noStrike">
                        <a:solidFill>
                          <a:srgbClr val="000000"/>
                        </a:solidFill>
                        <a:latin typeface="Calibri"/>
                      </a:endParaRPr>
                    </a:p>
                  </a:txBody>
                  <a:tcPr marL="9525" marR="9525" marT="9525" marB="0" anchor="ctr">
                    <a:lnL>
                      <a:noFill/>
                    </a:lnL>
                    <a:lnR>
                      <a:noFill/>
                    </a:lnR>
                    <a:lnT>
                      <a:noFill/>
                    </a:lnT>
                    <a:lnB>
                      <a:noFill/>
                    </a:lnB>
                  </a:tcPr>
                </a:tc>
                <a:tc>
                  <a:txBody>
                    <a:bodyPr/>
                    <a:lstStyle/>
                    <a:p>
                      <a:pPr algn="ctr" fontAlgn="ctr"/>
                      <a:endParaRPr lang="tr-TR" sz="1100" b="0" i="0" u="none" strike="noStrike">
                        <a:solidFill>
                          <a:srgbClr val="000000"/>
                        </a:solidFill>
                        <a:latin typeface="Calibri"/>
                      </a:endParaRPr>
                    </a:p>
                  </a:txBody>
                  <a:tcPr marL="9525" marR="9525" marT="9525" marB="0" anchor="ctr">
                    <a:lnL>
                      <a:noFill/>
                    </a:lnL>
                    <a:lnR>
                      <a:noFill/>
                    </a:lnR>
                    <a:lnT>
                      <a:noFill/>
                    </a:lnT>
                    <a:lnB>
                      <a:noFill/>
                    </a:lnB>
                  </a:tcPr>
                </a:tc>
                <a:tc>
                  <a:txBody>
                    <a:bodyPr/>
                    <a:lstStyle/>
                    <a:p>
                      <a:pPr algn="ctr" fontAlgn="ctr"/>
                      <a:endParaRPr lang="tr-TR" sz="1100" b="0" i="0" u="none" strike="noStrike">
                        <a:solidFill>
                          <a:srgbClr val="000000"/>
                        </a:solidFill>
                        <a:latin typeface="Calibri"/>
                      </a:endParaRPr>
                    </a:p>
                  </a:txBody>
                  <a:tcPr marL="9525" marR="9525" marT="9525" marB="0" anchor="ctr">
                    <a:lnL>
                      <a:noFill/>
                    </a:lnL>
                    <a:lnR>
                      <a:noFill/>
                    </a:lnR>
                    <a:lnT>
                      <a:noFill/>
                    </a:lnT>
                    <a:lnB>
                      <a:noFill/>
                    </a:lnB>
                  </a:tcPr>
                </a:tc>
                <a:tc>
                  <a:txBody>
                    <a:bodyPr/>
                    <a:lstStyle/>
                    <a:p>
                      <a:pPr algn="ctr" fontAlgn="ctr"/>
                      <a:endParaRPr lang="tr-TR" sz="1100" b="0" i="0" u="none" strike="noStrike">
                        <a:solidFill>
                          <a:srgbClr val="000000"/>
                        </a:solidFill>
                        <a:latin typeface="Calibri"/>
                      </a:endParaRPr>
                    </a:p>
                  </a:txBody>
                  <a:tcPr marL="9525" marR="9525" marT="95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tr-TR" sz="1100" b="0" i="0" u="none" strike="noStrike">
                          <a:solidFill>
                            <a:srgbClr val="FFFFFF"/>
                          </a:solidFill>
                          <a:latin typeface="Calibri"/>
                        </a:rPr>
                        <a:t>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tr-TR" sz="1100" b="0" i="0" u="none" strike="noStrike">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tr-TR" sz="1100" b="0" i="0" u="none" strike="noStrike">
                        <a:solidFill>
                          <a:srgbClr val="000000"/>
                        </a:solidFill>
                        <a:latin typeface="Calibri"/>
                      </a:endParaRPr>
                    </a:p>
                  </a:txBody>
                  <a:tcPr marL="9525" marR="9525" marT="95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tr-TR" sz="1100" b="0" i="0" u="none" strike="noStrike">
                          <a:solidFill>
                            <a:srgbClr val="FFFFFF"/>
                          </a:solidFill>
                          <a:latin typeface="Calibri"/>
                        </a:rPr>
                        <a:t>M</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tr-TR" sz="1100" b="0" i="0" u="none" strike="noStrike">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endParaRPr lang="tr-TR" sz="1100" b="0" i="0" u="none" strike="noStrike">
                        <a:solidFill>
                          <a:srgbClr val="000000"/>
                        </a:solidFill>
                        <a:latin typeface="Calibri"/>
                      </a:endParaRPr>
                    </a:p>
                  </a:txBody>
                  <a:tcPr marL="9525" marR="9525" marT="9525" marB="0" anchor="ctr">
                    <a:lnL>
                      <a:noFill/>
                    </a:lnL>
                    <a:lnR>
                      <a:noFill/>
                    </a:lnR>
                    <a:lnT>
                      <a:noFill/>
                    </a:lnT>
                    <a:lnB>
                      <a:noFill/>
                    </a:lnB>
                  </a:tcPr>
                </a:tc>
                <a:tc>
                  <a:txBody>
                    <a:bodyPr/>
                    <a:lstStyle/>
                    <a:p>
                      <a:pPr algn="ctr" fontAlgn="ctr"/>
                      <a:endParaRPr lang="tr-TR" sz="1100" b="0" i="0" u="none" strike="noStrike">
                        <a:solidFill>
                          <a:srgbClr val="000000"/>
                        </a:solidFill>
                        <a:latin typeface="Calibri"/>
                      </a:endParaRPr>
                    </a:p>
                  </a:txBody>
                  <a:tcPr marL="9525" marR="9525" marT="9525" marB="0" anchor="ctr">
                    <a:lnL>
                      <a:noFill/>
                    </a:lnL>
                    <a:lnR>
                      <a:noFill/>
                    </a:lnR>
                    <a:lnT>
                      <a:noFill/>
                    </a:lnT>
                    <a:lnB>
                      <a:noFill/>
                    </a:lnB>
                  </a:tcPr>
                </a:tc>
                <a:tc>
                  <a:txBody>
                    <a:bodyPr/>
                    <a:lstStyle/>
                    <a:p>
                      <a:pPr algn="ctr" fontAlgn="ctr"/>
                      <a:endParaRPr lang="tr-TR" sz="1100" b="0" i="0" u="none" strike="noStrike">
                        <a:solidFill>
                          <a:srgbClr val="000000"/>
                        </a:solidFill>
                        <a:latin typeface="Calibri"/>
                      </a:endParaRPr>
                    </a:p>
                  </a:txBody>
                  <a:tcPr marL="9525" marR="9525" marT="9525" marB="0" anchor="ctr">
                    <a:lnL>
                      <a:noFill/>
                    </a:lnL>
                    <a:lnR>
                      <a:noFill/>
                    </a:lnR>
                    <a:lnT>
                      <a:noFill/>
                    </a:lnT>
                    <a:lnB>
                      <a:noFill/>
                    </a:lnB>
                  </a:tcPr>
                </a:tc>
                <a:tc>
                  <a:txBody>
                    <a:bodyPr/>
                    <a:lstStyle/>
                    <a:p>
                      <a:pPr algn="ctr" fontAlgn="ctr"/>
                      <a:endParaRPr lang="tr-TR" sz="1100" b="0" i="0" u="none" strike="noStrike">
                        <a:solidFill>
                          <a:srgbClr val="000000"/>
                        </a:solidFill>
                        <a:latin typeface="Calibri"/>
                      </a:endParaRPr>
                    </a:p>
                  </a:txBody>
                  <a:tcPr marL="9525" marR="9525" marT="9525" marB="0" anchor="ctr">
                    <a:lnL>
                      <a:noFill/>
                    </a:lnL>
                    <a:lnR>
                      <a:noFill/>
                    </a:lnR>
                    <a:lnT>
                      <a:noFill/>
                    </a:lnT>
                    <a:lnB>
                      <a:noFill/>
                    </a:lnB>
                  </a:tcPr>
                </a:tc>
                <a:tc>
                  <a:txBody>
                    <a:bodyPr/>
                    <a:lstStyle/>
                    <a:p>
                      <a:pPr algn="ctr" fontAlgn="ctr"/>
                      <a:endParaRPr lang="tr-TR" sz="1100" b="0" i="0" u="none" strike="noStrike">
                        <a:solidFill>
                          <a:srgbClr val="000000"/>
                        </a:solidFill>
                        <a:latin typeface="Calibri"/>
                      </a:endParaRPr>
                    </a:p>
                  </a:txBody>
                  <a:tcPr marL="9525" marR="9525" marT="9525" marB="0" anchor="ctr">
                    <a:lnL>
                      <a:noFill/>
                    </a:lnL>
                    <a:lnR>
                      <a:noFill/>
                    </a:lnR>
                    <a:lnT>
                      <a:noFill/>
                    </a:lnT>
                    <a:lnB>
                      <a:noFill/>
                    </a:lnB>
                  </a:tcPr>
                </a:tc>
                <a:extLst>
                  <a:ext uri="{0D108BD9-81ED-4DB2-BD59-A6C34878D82A}">
                    <a16:rowId xmlns:a16="http://schemas.microsoft.com/office/drawing/2014/main" xmlns="" val="10012"/>
                  </a:ext>
                </a:extLst>
              </a:tr>
              <a:tr h="358919">
                <a:tc>
                  <a:txBody>
                    <a:bodyPr/>
                    <a:lstStyle/>
                    <a:p>
                      <a:pPr algn="l" fontAlgn="b"/>
                      <a:endParaRPr lang="tr-TR"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ctr" fontAlgn="ctr"/>
                      <a:endParaRPr lang="tr-TR" sz="1100" b="0" i="0" u="none" strike="noStrike">
                        <a:solidFill>
                          <a:srgbClr val="000000"/>
                        </a:solidFill>
                        <a:latin typeface="Calibri"/>
                      </a:endParaRPr>
                    </a:p>
                  </a:txBody>
                  <a:tcPr marL="9525" marR="9525" marT="9525" marB="0" anchor="ctr">
                    <a:lnL>
                      <a:noFill/>
                    </a:lnL>
                    <a:lnR>
                      <a:noFill/>
                    </a:lnR>
                    <a:lnT>
                      <a:noFill/>
                    </a:lnT>
                    <a:lnB>
                      <a:noFill/>
                    </a:lnB>
                  </a:tcPr>
                </a:tc>
                <a:tc>
                  <a:txBody>
                    <a:bodyPr/>
                    <a:lstStyle/>
                    <a:p>
                      <a:pPr algn="ctr" fontAlgn="ctr"/>
                      <a:endParaRPr lang="tr-TR" sz="1100" b="0" i="0" u="none" strike="noStrike">
                        <a:solidFill>
                          <a:srgbClr val="000000"/>
                        </a:solidFill>
                        <a:latin typeface="Calibri"/>
                      </a:endParaRPr>
                    </a:p>
                  </a:txBody>
                  <a:tcPr marL="9525" marR="9525" marT="9525" marB="0" anchor="ctr">
                    <a:lnL>
                      <a:noFill/>
                    </a:lnL>
                    <a:lnR>
                      <a:noFill/>
                    </a:lnR>
                    <a:lnT>
                      <a:noFill/>
                    </a:lnT>
                    <a:lnB>
                      <a:noFill/>
                    </a:lnB>
                  </a:tcPr>
                </a:tc>
                <a:tc>
                  <a:txBody>
                    <a:bodyPr/>
                    <a:lstStyle/>
                    <a:p>
                      <a:pPr algn="ctr" fontAlgn="ctr"/>
                      <a:endParaRPr lang="tr-TR" sz="1100" b="0" i="0" u="none" strike="noStrike">
                        <a:solidFill>
                          <a:srgbClr val="000000"/>
                        </a:solidFill>
                        <a:latin typeface="Calibri"/>
                      </a:endParaRPr>
                    </a:p>
                  </a:txBody>
                  <a:tcPr marL="9525" marR="9525" marT="9525" marB="0" anchor="ctr">
                    <a:lnL>
                      <a:noFill/>
                    </a:lnL>
                    <a:lnR>
                      <a:noFill/>
                    </a:lnR>
                    <a:lnT>
                      <a:noFill/>
                    </a:lnT>
                    <a:lnB>
                      <a:noFill/>
                    </a:lnB>
                  </a:tcPr>
                </a:tc>
                <a:tc>
                  <a:txBody>
                    <a:bodyPr/>
                    <a:lstStyle/>
                    <a:p>
                      <a:pPr algn="ctr" fontAlgn="ctr"/>
                      <a:endParaRPr lang="tr-TR" sz="1100" b="0" i="0" u="none" strike="noStrike">
                        <a:solidFill>
                          <a:srgbClr val="000000"/>
                        </a:solidFill>
                        <a:latin typeface="Calibri"/>
                      </a:endParaRP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tr-TR" sz="1100" b="0" i="0" u="none" strike="noStrike">
                          <a:solidFill>
                            <a:srgbClr val="FFFFFF"/>
                          </a:solidFill>
                          <a:latin typeface="Calibri"/>
                        </a:rPr>
                        <a:t>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tr-TR" sz="1100" b="0" i="0" u="none" strike="noStrike">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endParaRPr lang="tr-TR" sz="1100" b="0" i="0" u="none" strike="noStrike">
                        <a:solidFill>
                          <a:srgbClr val="000000"/>
                        </a:solidFill>
                        <a:latin typeface="Calibri"/>
                      </a:endParaRP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tr-TR" sz="1100" b="0" i="0" u="none" strike="noStrike">
                          <a:solidFill>
                            <a:srgbClr val="FFFFFF"/>
                          </a:solidFill>
                          <a:latin typeface="Calibri"/>
                        </a:rPr>
                        <a:t>M</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tr-TR" sz="1100" b="0" i="0" u="none" strike="noStrike">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endParaRPr lang="tr-TR" sz="1100" b="0" i="0" u="none" strike="noStrike">
                        <a:solidFill>
                          <a:srgbClr val="000000"/>
                        </a:solidFill>
                        <a:latin typeface="Calibri"/>
                      </a:endParaRPr>
                    </a:p>
                  </a:txBody>
                  <a:tcPr marL="9525" marR="9525" marT="9525" marB="0" anchor="ctr">
                    <a:lnL>
                      <a:noFill/>
                    </a:lnL>
                    <a:lnR>
                      <a:noFill/>
                    </a:lnR>
                    <a:lnT>
                      <a:noFill/>
                    </a:lnT>
                    <a:lnB>
                      <a:noFill/>
                    </a:lnB>
                  </a:tcPr>
                </a:tc>
                <a:tc>
                  <a:txBody>
                    <a:bodyPr/>
                    <a:lstStyle/>
                    <a:p>
                      <a:pPr algn="ctr" fontAlgn="ctr"/>
                      <a:endParaRPr lang="tr-TR" sz="1100" b="0" i="0" u="none" strike="noStrike">
                        <a:solidFill>
                          <a:srgbClr val="000000"/>
                        </a:solidFill>
                        <a:latin typeface="Calibri"/>
                      </a:endParaRPr>
                    </a:p>
                  </a:txBody>
                  <a:tcPr marL="9525" marR="9525" marT="9525" marB="0" anchor="ctr">
                    <a:lnL>
                      <a:noFill/>
                    </a:lnL>
                    <a:lnR>
                      <a:noFill/>
                    </a:lnR>
                    <a:lnT>
                      <a:noFill/>
                    </a:lnT>
                    <a:lnB>
                      <a:noFill/>
                    </a:lnB>
                  </a:tcPr>
                </a:tc>
                <a:tc>
                  <a:txBody>
                    <a:bodyPr/>
                    <a:lstStyle/>
                    <a:p>
                      <a:pPr algn="ctr" fontAlgn="ctr"/>
                      <a:endParaRPr lang="tr-TR" sz="1100" b="0" i="0" u="none" strike="noStrike">
                        <a:solidFill>
                          <a:srgbClr val="000000"/>
                        </a:solidFill>
                        <a:latin typeface="Calibri"/>
                      </a:endParaRPr>
                    </a:p>
                  </a:txBody>
                  <a:tcPr marL="9525" marR="9525" marT="9525" marB="0" anchor="ctr">
                    <a:lnL>
                      <a:noFill/>
                    </a:lnL>
                    <a:lnR>
                      <a:noFill/>
                    </a:lnR>
                    <a:lnT>
                      <a:noFill/>
                    </a:lnT>
                    <a:lnB>
                      <a:noFill/>
                    </a:lnB>
                  </a:tcPr>
                </a:tc>
                <a:tc>
                  <a:txBody>
                    <a:bodyPr/>
                    <a:lstStyle/>
                    <a:p>
                      <a:pPr algn="ctr" fontAlgn="ctr"/>
                      <a:endParaRPr lang="tr-TR" sz="1100" b="0" i="0" u="none" strike="noStrike">
                        <a:solidFill>
                          <a:srgbClr val="000000"/>
                        </a:solidFill>
                        <a:latin typeface="Calibri"/>
                      </a:endParaRPr>
                    </a:p>
                  </a:txBody>
                  <a:tcPr marL="9525" marR="9525" marT="9525" marB="0" anchor="ctr">
                    <a:lnL>
                      <a:noFill/>
                    </a:lnL>
                    <a:lnR>
                      <a:noFill/>
                    </a:lnR>
                    <a:lnT>
                      <a:noFill/>
                    </a:lnT>
                    <a:lnB>
                      <a:noFill/>
                    </a:lnB>
                  </a:tcPr>
                </a:tc>
                <a:tc>
                  <a:txBody>
                    <a:bodyPr/>
                    <a:lstStyle/>
                    <a:p>
                      <a:pPr algn="ctr" fontAlgn="ctr"/>
                      <a:endParaRPr lang="tr-TR" sz="1100" b="0" i="0" u="none" strike="noStrike">
                        <a:solidFill>
                          <a:srgbClr val="000000"/>
                        </a:solidFill>
                        <a:latin typeface="Calibri"/>
                      </a:endParaRPr>
                    </a:p>
                  </a:txBody>
                  <a:tcPr marL="9525" marR="9525" marT="9525" marB="0" anchor="ctr">
                    <a:lnL>
                      <a:noFill/>
                    </a:lnL>
                    <a:lnR>
                      <a:noFill/>
                    </a:lnR>
                    <a:lnT>
                      <a:noFill/>
                    </a:lnT>
                    <a:lnB>
                      <a:noFill/>
                    </a:lnB>
                  </a:tcPr>
                </a:tc>
                <a:extLst>
                  <a:ext uri="{0D108BD9-81ED-4DB2-BD59-A6C34878D82A}">
                    <a16:rowId xmlns:a16="http://schemas.microsoft.com/office/drawing/2014/main" xmlns="" val="10013"/>
                  </a:ext>
                </a:extLst>
              </a:tr>
              <a:tr h="358919">
                <a:tc>
                  <a:txBody>
                    <a:bodyPr/>
                    <a:lstStyle/>
                    <a:p>
                      <a:pPr algn="l" fontAlgn="b"/>
                      <a:endParaRPr lang="tr-TR"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ctr" fontAlgn="ctr"/>
                      <a:endParaRPr lang="tr-TR" sz="1100" b="0" i="0" u="none" strike="noStrike">
                        <a:solidFill>
                          <a:srgbClr val="000000"/>
                        </a:solidFill>
                        <a:latin typeface="Calibri"/>
                      </a:endParaRPr>
                    </a:p>
                  </a:txBody>
                  <a:tcPr marL="9525" marR="9525" marT="9525" marB="0" anchor="ctr">
                    <a:lnL>
                      <a:noFill/>
                    </a:lnL>
                    <a:lnR>
                      <a:noFill/>
                    </a:lnR>
                    <a:lnT>
                      <a:noFill/>
                    </a:lnT>
                    <a:lnB>
                      <a:noFill/>
                    </a:lnB>
                  </a:tcPr>
                </a:tc>
                <a:tc>
                  <a:txBody>
                    <a:bodyPr/>
                    <a:lstStyle/>
                    <a:p>
                      <a:pPr algn="ctr" fontAlgn="ctr"/>
                      <a:endParaRPr lang="tr-TR" sz="1100" b="0" i="0" u="none" strike="noStrike">
                        <a:solidFill>
                          <a:srgbClr val="000000"/>
                        </a:solidFill>
                        <a:latin typeface="Calibri"/>
                      </a:endParaRPr>
                    </a:p>
                  </a:txBody>
                  <a:tcPr marL="9525" marR="9525" marT="9525" marB="0" anchor="ctr">
                    <a:lnL>
                      <a:noFill/>
                    </a:lnL>
                    <a:lnR>
                      <a:noFill/>
                    </a:lnR>
                    <a:lnT>
                      <a:noFill/>
                    </a:lnT>
                    <a:lnB>
                      <a:noFill/>
                    </a:lnB>
                  </a:tcPr>
                </a:tc>
                <a:tc>
                  <a:txBody>
                    <a:bodyPr/>
                    <a:lstStyle/>
                    <a:p>
                      <a:pPr algn="ctr" fontAlgn="ctr"/>
                      <a:endParaRPr lang="tr-TR" sz="1100" b="0" i="0" u="none" strike="noStrike">
                        <a:solidFill>
                          <a:srgbClr val="000000"/>
                        </a:solidFill>
                        <a:latin typeface="Calibri"/>
                      </a:endParaRPr>
                    </a:p>
                  </a:txBody>
                  <a:tcPr marL="9525" marR="9525" marT="9525" marB="0" anchor="ctr">
                    <a:lnL>
                      <a:noFill/>
                    </a:lnL>
                    <a:lnR>
                      <a:noFill/>
                    </a:lnR>
                    <a:lnT>
                      <a:noFill/>
                    </a:lnT>
                    <a:lnB>
                      <a:noFill/>
                    </a:lnB>
                  </a:tcPr>
                </a:tc>
                <a:tc>
                  <a:txBody>
                    <a:bodyPr/>
                    <a:lstStyle/>
                    <a:p>
                      <a:pPr algn="ctr" fontAlgn="ctr"/>
                      <a:endParaRPr lang="tr-TR" sz="1100" b="0" i="0" u="none" strike="noStrike">
                        <a:solidFill>
                          <a:srgbClr val="000000"/>
                        </a:solidFill>
                        <a:latin typeface="Calibri"/>
                      </a:endParaRPr>
                    </a:p>
                  </a:txBody>
                  <a:tcPr marL="9525" marR="9525" marT="9525" marB="0" anchor="ctr">
                    <a:lnL>
                      <a:noFill/>
                    </a:lnL>
                    <a:lnR>
                      <a:noFill/>
                    </a:lnR>
                    <a:lnT>
                      <a:noFill/>
                    </a:lnT>
                    <a:lnB>
                      <a:noFill/>
                    </a:lnB>
                  </a:tcPr>
                </a:tc>
                <a:tc>
                  <a:txBody>
                    <a:bodyPr/>
                    <a:lstStyle/>
                    <a:p>
                      <a:pPr algn="ctr" fontAlgn="ctr"/>
                      <a:endParaRPr lang="tr-TR" sz="1100" b="0" i="0" u="none" strike="noStrike">
                        <a:solidFill>
                          <a:srgbClr val="000000"/>
                        </a:solidFill>
                        <a:latin typeface="Calibri"/>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tr-TR" sz="1100" b="0" i="0" u="none" strike="noStrike">
                        <a:solidFill>
                          <a:srgbClr val="000000"/>
                        </a:solidFill>
                        <a:latin typeface="Calibri"/>
                      </a:endParaRPr>
                    </a:p>
                  </a:txBody>
                  <a:tcPr marL="9525" marR="9525" marT="9525" marB="0" anchor="ctr">
                    <a:lnL>
                      <a:noFill/>
                    </a:lnL>
                    <a:lnR>
                      <a:noFill/>
                    </a:lnR>
                    <a:lnT>
                      <a:noFill/>
                    </a:lnT>
                    <a:lnB>
                      <a:noFill/>
                    </a:lnB>
                  </a:tcPr>
                </a:tc>
                <a:tc>
                  <a:txBody>
                    <a:bodyPr/>
                    <a:lstStyle/>
                    <a:p>
                      <a:pPr algn="ctr" fontAlgn="ctr"/>
                      <a:endParaRPr lang="tr-TR" sz="1100" b="0" i="0" u="none" strike="noStrike">
                        <a:solidFill>
                          <a:srgbClr val="000000"/>
                        </a:solidFill>
                        <a:latin typeface="Calibri"/>
                      </a:endParaRP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tr-TR" sz="1100" b="0" i="0" u="none" strike="noStrike">
                          <a:solidFill>
                            <a:srgbClr val="FFFFFF"/>
                          </a:solidFill>
                          <a:latin typeface="Calibri"/>
                        </a:rPr>
                        <a:t>U</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tr-TR" sz="1100" b="0" i="0" u="none" strike="noStrike">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endParaRPr lang="tr-TR" sz="1100" b="0" i="0" u="none" strike="noStrike">
                        <a:solidFill>
                          <a:srgbClr val="000000"/>
                        </a:solidFill>
                        <a:latin typeface="Calibri"/>
                      </a:endParaRPr>
                    </a:p>
                  </a:txBody>
                  <a:tcPr marL="9525" marR="9525" marT="9525" marB="0" anchor="ctr">
                    <a:lnL>
                      <a:noFill/>
                    </a:lnL>
                    <a:lnR>
                      <a:noFill/>
                    </a:lnR>
                    <a:lnT>
                      <a:noFill/>
                    </a:lnT>
                    <a:lnB>
                      <a:noFill/>
                    </a:lnB>
                  </a:tcPr>
                </a:tc>
                <a:tc>
                  <a:txBody>
                    <a:bodyPr/>
                    <a:lstStyle/>
                    <a:p>
                      <a:pPr algn="ctr" fontAlgn="ctr"/>
                      <a:endParaRPr lang="tr-TR" sz="1100" b="0" i="0" u="none" strike="noStrike">
                        <a:solidFill>
                          <a:srgbClr val="000000"/>
                        </a:solidFill>
                        <a:latin typeface="Calibri"/>
                      </a:endParaRPr>
                    </a:p>
                  </a:txBody>
                  <a:tcPr marL="9525" marR="9525" marT="9525" marB="0" anchor="ctr">
                    <a:lnL>
                      <a:noFill/>
                    </a:lnL>
                    <a:lnR>
                      <a:noFill/>
                    </a:lnR>
                    <a:lnT>
                      <a:noFill/>
                    </a:lnT>
                    <a:lnB>
                      <a:noFill/>
                    </a:lnB>
                  </a:tcPr>
                </a:tc>
                <a:tc>
                  <a:txBody>
                    <a:bodyPr/>
                    <a:lstStyle/>
                    <a:p>
                      <a:pPr algn="ctr" fontAlgn="ctr"/>
                      <a:endParaRPr lang="tr-TR" sz="1100" b="0" i="0" u="none" strike="noStrike">
                        <a:solidFill>
                          <a:srgbClr val="000000"/>
                        </a:solidFill>
                        <a:latin typeface="Calibri"/>
                      </a:endParaRPr>
                    </a:p>
                  </a:txBody>
                  <a:tcPr marL="9525" marR="9525" marT="9525" marB="0" anchor="ctr">
                    <a:lnL>
                      <a:noFill/>
                    </a:lnL>
                    <a:lnR>
                      <a:noFill/>
                    </a:lnR>
                    <a:lnT>
                      <a:noFill/>
                    </a:lnT>
                    <a:lnB>
                      <a:noFill/>
                    </a:lnB>
                  </a:tcPr>
                </a:tc>
                <a:tc>
                  <a:txBody>
                    <a:bodyPr/>
                    <a:lstStyle/>
                    <a:p>
                      <a:pPr algn="ctr" fontAlgn="ctr"/>
                      <a:endParaRPr lang="tr-TR" sz="1100" b="0" i="0" u="none" strike="noStrike">
                        <a:solidFill>
                          <a:srgbClr val="000000"/>
                        </a:solidFill>
                        <a:latin typeface="Calibri"/>
                      </a:endParaRPr>
                    </a:p>
                  </a:txBody>
                  <a:tcPr marL="9525" marR="9525" marT="9525" marB="0" anchor="ctr">
                    <a:lnL>
                      <a:noFill/>
                    </a:lnL>
                    <a:lnR>
                      <a:noFill/>
                    </a:lnR>
                    <a:lnT>
                      <a:noFill/>
                    </a:lnT>
                    <a:lnB>
                      <a:noFill/>
                    </a:lnB>
                  </a:tcPr>
                </a:tc>
                <a:tc>
                  <a:txBody>
                    <a:bodyPr/>
                    <a:lstStyle/>
                    <a:p>
                      <a:pPr algn="ctr" fontAlgn="ctr"/>
                      <a:endParaRPr lang="tr-TR" sz="1100" b="0" i="0" u="none" strike="noStrike">
                        <a:solidFill>
                          <a:srgbClr val="000000"/>
                        </a:solidFill>
                        <a:latin typeface="Calibri"/>
                      </a:endParaRPr>
                    </a:p>
                  </a:txBody>
                  <a:tcPr marL="9525" marR="9525" marT="9525" marB="0" anchor="ctr">
                    <a:lnL>
                      <a:noFill/>
                    </a:lnL>
                    <a:lnR>
                      <a:noFill/>
                    </a:lnR>
                    <a:lnT>
                      <a:noFill/>
                    </a:lnT>
                    <a:lnB>
                      <a:noFill/>
                    </a:lnB>
                  </a:tcPr>
                </a:tc>
                <a:extLst>
                  <a:ext uri="{0D108BD9-81ED-4DB2-BD59-A6C34878D82A}">
                    <a16:rowId xmlns:a16="http://schemas.microsoft.com/office/drawing/2014/main" xmlns="" val="10014"/>
                  </a:ext>
                </a:extLst>
              </a:tr>
              <a:tr h="358919">
                <a:tc>
                  <a:txBody>
                    <a:bodyPr/>
                    <a:lstStyle/>
                    <a:p>
                      <a:pPr algn="l" fontAlgn="b"/>
                      <a:endParaRPr lang="tr-TR"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ctr" fontAlgn="ctr"/>
                      <a:endParaRPr lang="tr-TR" sz="1100" b="0" i="0" u="none" strike="noStrike">
                        <a:solidFill>
                          <a:srgbClr val="000000"/>
                        </a:solidFill>
                        <a:latin typeface="Calibri"/>
                      </a:endParaRPr>
                    </a:p>
                  </a:txBody>
                  <a:tcPr marL="9525" marR="9525" marT="9525" marB="0" anchor="ctr">
                    <a:lnL>
                      <a:noFill/>
                    </a:lnL>
                    <a:lnR>
                      <a:noFill/>
                    </a:lnR>
                    <a:lnT>
                      <a:noFill/>
                    </a:lnT>
                    <a:lnB>
                      <a:noFill/>
                    </a:lnB>
                  </a:tcPr>
                </a:tc>
                <a:tc>
                  <a:txBody>
                    <a:bodyPr/>
                    <a:lstStyle/>
                    <a:p>
                      <a:pPr algn="ctr" fontAlgn="ctr"/>
                      <a:endParaRPr lang="tr-TR" sz="1100" b="0" i="0" u="none" strike="noStrike">
                        <a:solidFill>
                          <a:srgbClr val="000000"/>
                        </a:solidFill>
                        <a:latin typeface="Calibri"/>
                      </a:endParaRPr>
                    </a:p>
                  </a:txBody>
                  <a:tcPr marL="9525" marR="9525" marT="9525" marB="0" anchor="ctr">
                    <a:lnL>
                      <a:noFill/>
                    </a:lnL>
                    <a:lnR>
                      <a:noFill/>
                    </a:lnR>
                    <a:lnT>
                      <a:noFill/>
                    </a:lnT>
                    <a:lnB>
                      <a:noFill/>
                    </a:lnB>
                  </a:tcPr>
                </a:tc>
                <a:tc>
                  <a:txBody>
                    <a:bodyPr/>
                    <a:lstStyle/>
                    <a:p>
                      <a:pPr algn="ctr" fontAlgn="ctr"/>
                      <a:endParaRPr lang="tr-TR" sz="1100" b="0" i="0" u="none" strike="noStrike">
                        <a:solidFill>
                          <a:srgbClr val="000000"/>
                        </a:solidFill>
                        <a:latin typeface="Calibri"/>
                      </a:endParaRPr>
                    </a:p>
                  </a:txBody>
                  <a:tcPr marL="9525" marR="9525" marT="9525" marB="0" anchor="ctr">
                    <a:lnL>
                      <a:noFill/>
                    </a:lnL>
                    <a:lnR>
                      <a:noFill/>
                    </a:lnR>
                    <a:lnT>
                      <a:noFill/>
                    </a:lnT>
                    <a:lnB>
                      <a:noFill/>
                    </a:lnB>
                  </a:tcPr>
                </a:tc>
                <a:tc>
                  <a:txBody>
                    <a:bodyPr/>
                    <a:lstStyle/>
                    <a:p>
                      <a:pPr algn="ctr" fontAlgn="ctr"/>
                      <a:endParaRPr lang="tr-TR" sz="1100" b="0" i="0" u="none" strike="noStrike">
                        <a:solidFill>
                          <a:srgbClr val="000000"/>
                        </a:solidFill>
                        <a:latin typeface="Calibri"/>
                      </a:endParaRPr>
                    </a:p>
                  </a:txBody>
                  <a:tcPr marL="9525" marR="9525" marT="9525" marB="0" anchor="ctr">
                    <a:lnL>
                      <a:noFill/>
                    </a:lnL>
                    <a:lnR>
                      <a:noFill/>
                    </a:lnR>
                    <a:lnT>
                      <a:noFill/>
                    </a:lnT>
                    <a:lnB>
                      <a:noFill/>
                    </a:lnB>
                  </a:tcPr>
                </a:tc>
                <a:tc>
                  <a:txBody>
                    <a:bodyPr/>
                    <a:lstStyle/>
                    <a:p>
                      <a:pPr algn="ctr" fontAlgn="ctr"/>
                      <a:endParaRPr lang="tr-TR" sz="1100" b="0" i="0" u="none" strike="noStrike">
                        <a:solidFill>
                          <a:srgbClr val="000000"/>
                        </a:solidFill>
                        <a:latin typeface="Calibri"/>
                      </a:endParaRPr>
                    </a:p>
                  </a:txBody>
                  <a:tcPr marL="9525" marR="9525" marT="9525" marB="0" anchor="ctr">
                    <a:lnL>
                      <a:noFill/>
                    </a:lnL>
                    <a:lnR>
                      <a:noFill/>
                    </a:lnR>
                    <a:lnT>
                      <a:noFill/>
                    </a:lnT>
                    <a:lnB>
                      <a:noFill/>
                    </a:lnB>
                  </a:tcPr>
                </a:tc>
                <a:tc>
                  <a:txBody>
                    <a:bodyPr/>
                    <a:lstStyle/>
                    <a:p>
                      <a:pPr algn="ctr" fontAlgn="ctr"/>
                      <a:endParaRPr lang="tr-TR" sz="1100" b="0" i="0" u="none" strike="noStrike">
                        <a:solidFill>
                          <a:srgbClr val="000000"/>
                        </a:solidFill>
                        <a:latin typeface="Calibri"/>
                      </a:endParaRPr>
                    </a:p>
                  </a:txBody>
                  <a:tcPr marL="9525" marR="9525" marT="9525" marB="0" anchor="ctr">
                    <a:lnL>
                      <a:noFill/>
                    </a:lnL>
                    <a:lnR>
                      <a:noFill/>
                    </a:lnR>
                    <a:lnT>
                      <a:noFill/>
                    </a:lnT>
                    <a:lnB>
                      <a:noFill/>
                    </a:lnB>
                  </a:tcPr>
                </a:tc>
                <a:tc>
                  <a:txBody>
                    <a:bodyPr/>
                    <a:lstStyle/>
                    <a:p>
                      <a:pPr algn="ctr" fontAlgn="ctr"/>
                      <a:endParaRPr lang="tr-TR" sz="1100" b="0" i="0" u="none" strike="noStrike">
                        <a:solidFill>
                          <a:srgbClr val="000000"/>
                        </a:solidFill>
                        <a:latin typeface="Calibri"/>
                      </a:endParaRP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tr-TR" sz="1100" b="0" i="0" u="none" strike="noStrike">
                          <a:solidFill>
                            <a:srgbClr val="FFFFFF"/>
                          </a:solidFill>
                          <a:latin typeface="Calibri"/>
                        </a:rPr>
                        <a:t>Z</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tr-TR" sz="1100" b="0" i="0" u="none" strike="noStrike">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endParaRPr lang="tr-TR" sz="1100" b="0" i="0" u="none" strike="noStrike">
                        <a:solidFill>
                          <a:srgbClr val="000000"/>
                        </a:solidFill>
                        <a:latin typeface="Calibri"/>
                      </a:endParaRPr>
                    </a:p>
                  </a:txBody>
                  <a:tcPr marL="9525" marR="9525" marT="9525" marB="0" anchor="ctr">
                    <a:lnL>
                      <a:noFill/>
                    </a:lnL>
                    <a:lnR>
                      <a:noFill/>
                    </a:lnR>
                    <a:lnT>
                      <a:noFill/>
                    </a:lnT>
                    <a:lnB>
                      <a:noFill/>
                    </a:lnB>
                  </a:tcPr>
                </a:tc>
                <a:tc>
                  <a:txBody>
                    <a:bodyPr/>
                    <a:lstStyle/>
                    <a:p>
                      <a:pPr algn="ctr" fontAlgn="ctr"/>
                      <a:endParaRPr lang="tr-TR" sz="1100" b="0" i="0" u="none" strike="noStrike">
                        <a:solidFill>
                          <a:srgbClr val="000000"/>
                        </a:solidFill>
                        <a:latin typeface="Calibri"/>
                      </a:endParaRPr>
                    </a:p>
                  </a:txBody>
                  <a:tcPr marL="9525" marR="9525" marT="9525" marB="0" anchor="ctr">
                    <a:lnL>
                      <a:noFill/>
                    </a:lnL>
                    <a:lnR>
                      <a:noFill/>
                    </a:lnR>
                    <a:lnT>
                      <a:noFill/>
                    </a:lnT>
                    <a:lnB>
                      <a:noFill/>
                    </a:lnB>
                  </a:tcPr>
                </a:tc>
                <a:tc>
                  <a:txBody>
                    <a:bodyPr/>
                    <a:lstStyle/>
                    <a:p>
                      <a:pPr algn="ctr" fontAlgn="ctr"/>
                      <a:endParaRPr lang="tr-TR" sz="1100" b="0" i="0" u="none" strike="noStrike">
                        <a:solidFill>
                          <a:srgbClr val="000000"/>
                        </a:solidFill>
                        <a:latin typeface="Calibri"/>
                      </a:endParaRPr>
                    </a:p>
                  </a:txBody>
                  <a:tcPr marL="9525" marR="9525" marT="9525" marB="0" anchor="ctr">
                    <a:lnL>
                      <a:noFill/>
                    </a:lnL>
                    <a:lnR>
                      <a:noFill/>
                    </a:lnR>
                    <a:lnT>
                      <a:noFill/>
                    </a:lnT>
                    <a:lnB>
                      <a:noFill/>
                    </a:lnB>
                  </a:tcPr>
                </a:tc>
                <a:tc>
                  <a:txBody>
                    <a:bodyPr/>
                    <a:lstStyle/>
                    <a:p>
                      <a:pPr algn="ctr" fontAlgn="ctr"/>
                      <a:endParaRPr lang="tr-TR" sz="1100" b="0" i="0" u="none" strike="noStrike">
                        <a:solidFill>
                          <a:srgbClr val="000000"/>
                        </a:solidFill>
                        <a:latin typeface="Calibri"/>
                      </a:endParaRPr>
                    </a:p>
                  </a:txBody>
                  <a:tcPr marL="9525" marR="9525" marT="9525" marB="0" anchor="ctr">
                    <a:lnL>
                      <a:noFill/>
                    </a:lnL>
                    <a:lnR>
                      <a:noFill/>
                    </a:lnR>
                    <a:lnT>
                      <a:noFill/>
                    </a:lnT>
                    <a:lnB>
                      <a:noFill/>
                    </a:lnB>
                  </a:tcPr>
                </a:tc>
                <a:tc>
                  <a:txBody>
                    <a:bodyPr/>
                    <a:lstStyle/>
                    <a:p>
                      <a:pPr algn="ctr" fontAlgn="ctr"/>
                      <a:endParaRPr lang="tr-TR" sz="1100" b="0" i="0" u="none" strike="noStrike">
                        <a:solidFill>
                          <a:srgbClr val="000000"/>
                        </a:solidFill>
                        <a:latin typeface="Calibri"/>
                      </a:endParaRPr>
                    </a:p>
                  </a:txBody>
                  <a:tcPr marL="9525" marR="9525" marT="9525" marB="0" anchor="ctr">
                    <a:lnL>
                      <a:noFill/>
                    </a:lnL>
                    <a:lnR>
                      <a:noFill/>
                    </a:lnR>
                    <a:lnT>
                      <a:noFill/>
                    </a:lnT>
                    <a:lnB>
                      <a:noFill/>
                    </a:lnB>
                  </a:tcPr>
                </a:tc>
                <a:extLst>
                  <a:ext uri="{0D108BD9-81ED-4DB2-BD59-A6C34878D82A}">
                    <a16:rowId xmlns:a16="http://schemas.microsoft.com/office/drawing/2014/main" xmlns="" val="10015"/>
                  </a:ext>
                </a:extLst>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BULMACA </a:t>
            </a:r>
            <a:endParaRPr lang="tr-TR"/>
          </a:p>
        </p:txBody>
      </p:sp>
      <p:sp>
        <p:nvSpPr>
          <p:cNvPr id="3" name="2 İçerik Yer Tutucusu"/>
          <p:cNvSpPr>
            <a:spLocks noGrp="1"/>
          </p:cNvSpPr>
          <p:nvPr>
            <p:ph idx="1"/>
          </p:nvPr>
        </p:nvSpPr>
        <p:spPr>
          <a:xfrm>
            <a:off x="457200" y="1412776"/>
            <a:ext cx="8229600" cy="5184576"/>
          </a:xfrm>
        </p:spPr>
        <p:txBody>
          <a:bodyPr>
            <a:normAutofit fontScale="62500" lnSpcReduction="20000"/>
          </a:bodyPr>
          <a:lstStyle/>
          <a:p>
            <a:pPr algn="just">
              <a:buNone/>
            </a:pPr>
            <a:r>
              <a:rPr lang="tr-TR" smtClean="0"/>
              <a:t>1.Bir arada olma, birleşme, bütün oluşturma durumu, bütünlük.</a:t>
            </a:r>
          </a:p>
          <a:p>
            <a:pPr algn="just">
              <a:buNone/>
            </a:pPr>
            <a:r>
              <a:rPr lang="tr-TR" smtClean="0"/>
              <a:t>2. Kutsal bir ülkü ve inanç, özellikle yurt için savaşırken ölen kimse.</a:t>
            </a:r>
          </a:p>
          <a:p>
            <a:pPr algn="just">
              <a:buNone/>
            </a:pPr>
            <a:r>
              <a:rPr lang="tr-TR" smtClean="0"/>
              <a:t>3. Bir ülke ve ulusun, onun tüzelkişiliği olan devletin yasama, yürütme, yargılama vb. yetkilerinin tümü.</a:t>
            </a:r>
          </a:p>
          <a:p>
            <a:pPr algn="just">
              <a:buNone/>
            </a:pPr>
            <a:r>
              <a:rPr lang="tr-TR" smtClean="0"/>
              <a:t>4. Siyasal denetimin doğrudan doğruya halkın ya da düzenli aralıklarla halkın özgürce seçtiği temsilcilerin elinde bulunduğu, toplumsal ve ekonomik durumu ne olursa olsun tüm yurttaşların eşit sayıldığı yönetim biçimi.</a:t>
            </a:r>
          </a:p>
          <a:p>
            <a:pPr algn="just">
              <a:buNone/>
            </a:pPr>
            <a:r>
              <a:rPr lang="tr-TR" smtClean="0"/>
              <a:t>5. Ulus</a:t>
            </a:r>
          </a:p>
          <a:p>
            <a:pPr algn="just">
              <a:buNone/>
            </a:pPr>
            <a:r>
              <a:rPr lang="tr-TR" smtClean="0"/>
              <a:t>6.Yaz mevsiminin bir ayı</a:t>
            </a:r>
          </a:p>
          <a:p>
            <a:pPr algn="just">
              <a:buNone/>
            </a:pPr>
            <a:r>
              <a:rPr lang="tr-TR" smtClean="0"/>
              <a:t>7.  Bir ülkede baskı kurarak, zor kullanarak veya demokratik yollardan yararlanarak hükûmeti istifa ettirme veya rejimi değiştirecek biçimde yönetimi devirme işi.</a:t>
            </a:r>
          </a:p>
          <a:p>
            <a:pPr algn="just">
              <a:buNone/>
            </a:pPr>
            <a:r>
              <a:rPr lang="tr-TR" smtClean="0"/>
              <a:t>8. Yurt</a:t>
            </a:r>
          </a:p>
          <a:p>
            <a:pPr algn="just">
              <a:buNone/>
            </a:pPr>
            <a:r>
              <a:rPr lang="tr-TR" smtClean="0"/>
              <a:t>9. Savaştan sağ olarak dönen kimse</a:t>
            </a:r>
          </a:p>
          <a:p>
            <a:pPr algn="just">
              <a:buNone/>
            </a:pPr>
            <a:r>
              <a:rPr lang="tr-TR" smtClean="0"/>
              <a:t>10. tarihöncesinin tanrıları, tanrıçaları, yarı tanrıları ve yiğitleriyle ilgili olağanüstü olayları öyküleyici bir yöntemle ve koşuk olarak anlatan en eski bir yazınsal tür.</a:t>
            </a:r>
          </a:p>
          <a:p>
            <a:pPr>
              <a:buNone/>
            </a:pPr>
            <a:endParaRPr lang="tr-T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Bulmaca cevap anahtarı </a:t>
            </a:r>
            <a:endParaRPr lang="tr-TR"/>
          </a:p>
        </p:txBody>
      </p:sp>
      <p:graphicFrame>
        <p:nvGraphicFramePr>
          <p:cNvPr id="4" name="3 Tablo"/>
          <p:cNvGraphicFramePr>
            <a:graphicFrameLocks noGrp="1"/>
          </p:cNvGraphicFramePr>
          <p:nvPr/>
        </p:nvGraphicFramePr>
        <p:xfrm>
          <a:off x="1187620" y="1484783"/>
          <a:ext cx="6840762" cy="4824534"/>
        </p:xfrm>
        <a:graphic>
          <a:graphicData uri="http://schemas.openxmlformats.org/drawingml/2006/table">
            <a:tbl>
              <a:tblPr/>
              <a:tblGrid>
                <a:gridCol w="513336">
                  <a:extLst>
                    <a:ext uri="{9D8B030D-6E8A-4147-A177-3AD203B41FA5}">
                      <a16:colId xmlns:a16="http://schemas.microsoft.com/office/drawing/2014/main" xmlns="" val="20000"/>
                    </a:ext>
                  </a:extLst>
                </a:gridCol>
                <a:gridCol w="451959">
                  <a:extLst>
                    <a:ext uri="{9D8B030D-6E8A-4147-A177-3AD203B41FA5}">
                      <a16:colId xmlns:a16="http://schemas.microsoft.com/office/drawing/2014/main" xmlns="" val="20001"/>
                    </a:ext>
                  </a:extLst>
                </a:gridCol>
                <a:gridCol w="451959">
                  <a:extLst>
                    <a:ext uri="{9D8B030D-6E8A-4147-A177-3AD203B41FA5}">
                      <a16:colId xmlns:a16="http://schemas.microsoft.com/office/drawing/2014/main" xmlns="" val="20002"/>
                    </a:ext>
                  </a:extLst>
                </a:gridCol>
                <a:gridCol w="451959">
                  <a:extLst>
                    <a:ext uri="{9D8B030D-6E8A-4147-A177-3AD203B41FA5}">
                      <a16:colId xmlns:a16="http://schemas.microsoft.com/office/drawing/2014/main" xmlns="" val="20003"/>
                    </a:ext>
                  </a:extLst>
                </a:gridCol>
                <a:gridCol w="451959">
                  <a:extLst>
                    <a:ext uri="{9D8B030D-6E8A-4147-A177-3AD203B41FA5}">
                      <a16:colId xmlns:a16="http://schemas.microsoft.com/office/drawing/2014/main" xmlns="" val="20004"/>
                    </a:ext>
                  </a:extLst>
                </a:gridCol>
                <a:gridCol w="451959">
                  <a:extLst>
                    <a:ext uri="{9D8B030D-6E8A-4147-A177-3AD203B41FA5}">
                      <a16:colId xmlns:a16="http://schemas.microsoft.com/office/drawing/2014/main" xmlns="" val="20005"/>
                    </a:ext>
                  </a:extLst>
                </a:gridCol>
                <a:gridCol w="451959">
                  <a:extLst>
                    <a:ext uri="{9D8B030D-6E8A-4147-A177-3AD203B41FA5}">
                      <a16:colId xmlns:a16="http://schemas.microsoft.com/office/drawing/2014/main" xmlns="" val="20006"/>
                    </a:ext>
                  </a:extLst>
                </a:gridCol>
                <a:gridCol w="451959">
                  <a:extLst>
                    <a:ext uri="{9D8B030D-6E8A-4147-A177-3AD203B41FA5}">
                      <a16:colId xmlns:a16="http://schemas.microsoft.com/office/drawing/2014/main" xmlns="" val="20007"/>
                    </a:ext>
                  </a:extLst>
                </a:gridCol>
                <a:gridCol w="451959">
                  <a:extLst>
                    <a:ext uri="{9D8B030D-6E8A-4147-A177-3AD203B41FA5}">
                      <a16:colId xmlns:a16="http://schemas.microsoft.com/office/drawing/2014/main" xmlns="" val="20008"/>
                    </a:ext>
                  </a:extLst>
                </a:gridCol>
                <a:gridCol w="451959">
                  <a:extLst>
                    <a:ext uri="{9D8B030D-6E8A-4147-A177-3AD203B41FA5}">
                      <a16:colId xmlns:a16="http://schemas.microsoft.com/office/drawing/2014/main" xmlns="" val="20009"/>
                    </a:ext>
                  </a:extLst>
                </a:gridCol>
                <a:gridCol w="451959">
                  <a:extLst>
                    <a:ext uri="{9D8B030D-6E8A-4147-A177-3AD203B41FA5}">
                      <a16:colId xmlns:a16="http://schemas.microsoft.com/office/drawing/2014/main" xmlns="" val="20010"/>
                    </a:ext>
                  </a:extLst>
                </a:gridCol>
                <a:gridCol w="451959">
                  <a:extLst>
                    <a:ext uri="{9D8B030D-6E8A-4147-A177-3AD203B41FA5}">
                      <a16:colId xmlns:a16="http://schemas.microsoft.com/office/drawing/2014/main" xmlns="" val="20011"/>
                    </a:ext>
                  </a:extLst>
                </a:gridCol>
                <a:gridCol w="451959">
                  <a:extLst>
                    <a:ext uri="{9D8B030D-6E8A-4147-A177-3AD203B41FA5}">
                      <a16:colId xmlns:a16="http://schemas.microsoft.com/office/drawing/2014/main" xmlns="" val="20012"/>
                    </a:ext>
                  </a:extLst>
                </a:gridCol>
                <a:gridCol w="451959">
                  <a:extLst>
                    <a:ext uri="{9D8B030D-6E8A-4147-A177-3AD203B41FA5}">
                      <a16:colId xmlns:a16="http://schemas.microsoft.com/office/drawing/2014/main" xmlns="" val="20013"/>
                    </a:ext>
                  </a:extLst>
                </a:gridCol>
                <a:gridCol w="451959">
                  <a:extLst>
                    <a:ext uri="{9D8B030D-6E8A-4147-A177-3AD203B41FA5}">
                      <a16:colId xmlns:a16="http://schemas.microsoft.com/office/drawing/2014/main" xmlns="" val="20014"/>
                    </a:ext>
                  </a:extLst>
                </a:gridCol>
              </a:tblGrid>
              <a:tr h="300594">
                <a:tc>
                  <a:txBody>
                    <a:bodyPr/>
                    <a:lstStyle/>
                    <a:p>
                      <a:pPr algn="l" fontAlgn="b"/>
                      <a:endParaRPr lang="tr-TR"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ctr" fontAlgn="ctr"/>
                      <a:endParaRPr lang="tr-TR" sz="1100" b="0" i="0" u="none" strike="noStrike">
                        <a:solidFill>
                          <a:srgbClr val="000000"/>
                        </a:solidFill>
                        <a:latin typeface="Calibri"/>
                      </a:endParaRPr>
                    </a:p>
                  </a:txBody>
                  <a:tcPr marL="9525" marR="9525" marT="9525" marB="0" anchor="ctr">
                    <a:lnL>
                      <a:noFill/>
                    </a:lnL>
                    <a:lnR>
                      <a:noFill/>
                    </a:lnR>
                    <a:lnT>
                      <a:noFill/>
                    </a:lnT>
                    <a:lnB>
                      <a:noFill/>
                    </a:lnB>
                  </a:tcPr>
                </a:tc>
                <a:tc>
                  <a:txBody>
                    <a:bodyPr/>
                    <a:lstStyle/>
                    <a:p>
                      <a:pPr algn="ctr" fontAlgn="ctr"/>
                      <a:endParaRPr lang="tr-TR" sz="1100" b="0" i="0" u="none" strike="noStrike">
                        <a:solidFill>
                          <a:srgbClr val="000000"/>
                        </a:solidFill>
                        <a:latin typeface="Calibri"/>
                      </a:endParaRPr>
                    </a:p>
                  </a:txBody>
                  <a:tcPr marL="9525" marR="9525" marT="9525" marB="0" anchor="ctr">
                    <a:lnL>
                      <a:noFill/>
                    </a:lnL>
                    <a:lnR>
                      <a:noFill/>
                    </a:lnR>
                    <a:lnT>
                      <a:noFill/>
                    </a:lnT>
                    <a:lnB>
                      <a:noFill/>
                    </a:lnB>
                  </a:tcPr>
                </a:tc>
                <a:tc>
                  <a:txBody>
                    <a:bodyPr/>
                    <a:lstStyle/>
                    <a:p>
                      <a:pPr algn="ctr" fontAlgn="ctr"/>
                      <a:endParaRPr lang="tr-TR" sz="1100" b="0" i="0" u="none" strike="noStrike">
                        <a:solidFill>
                          <a:srgbClr val="000000"/>
                        </a:solidFill>
                        <a:latin typeface="Calibri"/>
                      </a:endParaRPr>
                    </a:p>
                  </a:txBody>
                  <a:tcPr marL="9525" marR="9525" marT="9525" marB="0" anchor="ctr">
                    <a:lnL>
                      <a:noFill/>
                    </a:lnL>
                    <a:lnR>
                      <a:noFill/>
                    </a:lnR>
                    <a:lnT>
                      <a:noFill/>
                    </a:lnT>
                    <a:lnB>
                      <a:noFill/>
                    </a:lnB>
                  </a:tcPr>
                </a:tc>
                <a:tc>
                  <a:txBody>
                    <a:bodyPr/>
                    <a:lstStyle/>
                    <a:p>
                      <a:pPr algn="ctr" fontAlgn="ctr"/>
                      <a:endParaRPr lang="tr-TR" sz="1100" b="0" i="0" u="none" strike="noStrike">
                        <a:solidFill>
                          <a:srgbClr val="000000"/>
                        </a:solidFill>
                        <a:latin typeface="Calibri"/>
                      </a:endParaRPr>
                    </a:p>
                  </a:txBody>
                  <a:tcPr marL="9525" marR="9525" marT="9525" marB="0" anchor="ctr">
                    <a:lnL>
                      <a:noFill/>
                    </a:lnL>
                    <a:lnR>
                      <a:noFill/>
                    </a:lnR>
                    <a:lnT>
                      <a:noFill/>
                    </a:lnT>
                    <a:lnB>
                      <a:noFill/>
                    </a:lnB>
                  </a:tcPr>
                </a:tc>
                <a:tc>
                  <a:txBody>
                    <a:bodyPr/>
                    <a:lstStyle/>
                    <a:p>
                      <a:pPr algn="ctr" fontAlgn="ctr"/>
                      <a:endParaRPr lang="tr-TR" sz="1100" b="0" i="0" u="none" strike="noStrike">
                        <a:solidFill>
                          <a:srgbClr val="000000"/>
                        </a:solidFill>
                        <a:latin typeface="Calibri"/>
                      </a:endParaRPr>
                    </a:p>
                  </a:txBody>
                  <a:tcPr marL="9525" marR="9525" marT="9525" marB="0" anchor="ctr">
                    <a:lnL>
                      <a:noFill/>
                    </a:lnL>
                    <a:lnR>
                      <a:noFill/>
                    </a:lnR>
                    <a:lnT>
                      <a:noFill/>
                    </a:lnT>
                    <a:lnB>
                      <a:noFill/>
                    </a:lnB>
                  </a:tcPr>
                </a:tc>
                <a:tc>
                  <a:txBody>
                    <a:bodyPr/>
                    <a:lstStyle/>
                    <a:p>
                      <a:pPr algn="ctr" fontAlgn="ctr"/>
                      <a:endParaRPr lang="tr-TR" sz="1100" b="0" i="0" u="none" strike="noStrike">
                        <a:solidFill>
                          <a:srgbClr val="000000"/>
                        </a:solidFill>
                        <a:latin typeface="Calibri"/>
                      </a:endParaRPr>
                    </a:p>
                  </a:txBody>
                  <a:tcPr marL="9525" marR="9525" marT="9525" marB="0" anchor="ctr">
                    <a:lnL>
                      <a:noFill/>
                    </a:lnL>
                    <a:lnR>
                      <a:noFill/>
                    </a:lnR>
                    <a:lnT>
                      <a:noFill/>
                    </a:lnT>
                    <a:lnB>
                      <a:noFill/>
                    </a:lnB>
                  </a:tcPr>
                </a:tc>
                <a:tc>
                  <a:txBody>
                    <a:bodyPr/>
                    <a:lstStyle/>
                    <a:p>
                      <a:pPr algn="ctr" fontAlgn="ctr"/>
                      <a:endParaRPr lang="tr-TR" sz="1100" b="0" i="0" u="none" strike="noStrike">
                        <a:solidFill>
                          <a:srgbClr val="000000"/>
                        </a:solidFill>
                        <a:latin typeface="Calibri"/>
                      </a:endParaRPr>
                    </a:p>
                  </a:txBody>
                  <a:tcPr marL="9525" marR="9525" marT="9525" marB="0" anchor="ctr">
                    <a:lnL>
                      <a:noFill/>
                    </a:lnL>
                    <a:lnR>
                      <a:noFill/>
                    </a:lnR>
                    <a:lnT>
                      <a:noFill/>
                    </a:lnT>
                    <a:lnB>
                      <a:noFill/>
                    </a:lnB>
                  </a:tcPr>
                </a:tc>
                <a:tc>
                  <a:txBody>
                    <a:bodyPr/>
                    <a:lstStyle/>
                    <a:p>
                      <a:pPr algn="ctr" fontAlgn="ctr"/>
                      <a:endParaRPr lang="tr-TR" sz="1100" b="0" i="0" u="none" strike="noStrike">
                        <a:solidFill>
                          <a:srgbClr val="000000"/>
                        </a:solidFill>
                        <a:latin typeface="Calibri"/>
                      </a:endParaRPr>
                    </a:p>
                  </a:txBody>
                  <a:tcPr marL="9525" marR="9525" marT="9525" marB="0" anchor="ctr">
                    <a:lnL>
                      <a:noFill/>
                    </a:lnL>
                    <a:lnR>
                      <a:noFill/>
                    </a:lnR>
                    <a:lnT>
                      <a:noFill/>
                    </a:lnT>
                    <a:lnB>
                      <a:noFill/>
                    </a:lnB>
                  </a:tcPr>
                </a:tc>
                <a:tc>
                  <a:txBody>
                    <a:bodyPr/>
                    <a:lstStyle/>
                    <a:p>
                      <a:pPr algn="ctr" fontAlgn="ctr"/>
                      <a:r>
                        <a:rPr lang="tr-TR" sz="1100" b="0" i="0" u="none" strike="noStrike">
                          <a:solidFill>
                            <a:srgbClr val="FF0000"/>
                          </a:solidFill>
                          <a:latin typeface="Calibri"/>
                        </a:rPr>
                        <a:t>1</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endParaRPr lang="tr-TR" sz="1100" b="0" i="0" u="none" strike="noStrike">
                        <a:solidFill>
                          <a:srgbClr val="000000"/>
                        </a:solidFill>
                        <a:latin typeface="Calibri"/>
                      </a:endParaRPr>
                    </a:p>
                  </a:txBody>
                  <a:tcPr marL="9525" marR="9525" marT="9525" marB="0" anchor="ctr">
                    <a:lnL>
                      <a:noFill/>
                    </a:lnL>
                    <a:lnR>
                      <a:noFill/>
                    </a:lnR>
                    <a:lnT>
                      <a:noFill/>
                    </a:lnT>
                    <a:lnB>
                      <a:noFill/>
                    </a:lnB>
                  </a:tcPr>
                </a:tc>
                <a:tc>
                  <a:txBody>
                    <a:bodyPr/>
                    <a:lstStyle/>
                    <a:p>
                      <a:pPr algn="ctr" fontAlgn="ctr"/>
                      <a:endParaRPr lang="tr-TR" sz="1100" b="0" i="0" u="none" strike="noStrike">
                        <a:solidFill>
                          <a:srgbClr val="000000"/>
                        </a:solidFill>
                        <a:latin typeface="Calibri"/>
                      </a:endParaRPr>
                    </a:p>
                  </a:txBody>
                  <a:tcPr marL="9525" marR="9525" marT="9525" marB="0" anchor="ctr">
                    <a:lnL>
                      <a:noFill/>
                    </a:lnL>
                    <a:lnR>
                      <a:noFill/>
                    </a:lnR>
                    <a:lnT>
                      <a:noFill/>
                    </a:lnT>
                    <a:lnB>
                      <a:noFill/>
                    </a:lnB>
                  </a:tcPr>
                </a:tc>
                <a:tc>
                  <a:txBody>
                    <a:bodyPr/>
                    <a:lstStyle/>
                    <a:p>
                      <a:pPr algn="ctr" fontAlgn="ctr"/>
                      <a:r>
                        <a:rPr lang="tr-TR" sz="1100" b="0" i="0" u="none" strike="noStrike">
                          <a:solidFill>
                            <a:srgbClr val="FF0000"/>
                          </a:solidFill>
                          <a:latin typeface="Calibri"/>
                        </a:rPr>
                        <a:t>10</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endParaRPr lang="tr-TR" sz="1100" b="0" i="0" u="none" strike="noStrike">
                        <a:solidFill>
                          <a:srgbClr val="000000"/>
                        </a:solidFill>
                        <a:latin typeface="Calibri"/>
                      </a:endParaRPr>
                    </a:p>
                  </a:txBody>
                  <a:tcPr marL="9525" marR="9525" marT="9525" marB="0" anchor="ctr">
                    <a:lnL>
                      <a:noFill/>
                    </a:lnL>
                    <a:lnR>
                      <a:noFill/>
                    </a:lnR>
                    <a:lnT>
                      <a:noFill/>
                    </a:lnT>
                    <a:lnB>
                      <a:noFill/>
                    </a:lnB>
                  </a:tcPr>
                </a:tc>
                <a:tc>
                  <a:txBody>
                    <a:bodyPr/>
                    <a:lstStyle/>
                    <a:p>
                      <a:pPr algn="ctr" fontAlgn="ctr"/>
                      <a:endParaRPr lang="tr-TR" sz="1100" b="0" i="0" u="none" strike="noStrike">
                        <a:solidFill>
                          <a:srgbClr val="000000"/>
                        </a:solidFill>
                        <a:latin typeface="Calibri"/>
                      </a:endParaRPr>
                    </a:p>
                  </a:txBody>
                  <a:tcPr marL="9525" marR="9525" marT="9525" marB="0" anchor="ctr">
                    <a:lnL>
                      <a:noFill/>
                    </a:lnL>
                    <a:lnR>
                      <a:noFill/>
                    </a:lnR>
                    <a:lnT>
                      <a:noFill/>
                    </a:lnT>
                    <a:lnB>
                      <a:noFill/>
                    </a:lnB>
                  </a:tcPr>
                </a:tc>
                <a:extLst>
                  <a:ext uri="{0D108BD9-81ED-4DB2-BD59-A6C34878D82A}">
                    <a16:rowId xmlns:a16="http://schemas.microsoft.com/office/drawing/2014/main" xmlns="" val="10000"/>
                  </a:ext>
                </a:extLst>
              </a:tr>
              <a:tr h="300594">
                <a:tc>
                  <a:txBody>
                    <a:bodyPr/>
                    <a:lstStyle/>
                    <a:p>
                      <a:pPr algn="l" fontAlgn="b"/>
                      <a:endParaRPr lang="tr-TR"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ctr" fontAlgn="ctr"/>
                      <a:endParaRPr lang="tr-TR" sz="1100" b="0" i="0" u="none" strike="noStrike">
                        <a:solidFill>
                          <a:srgbClr val="000000"/>
                        </a:solidFill>
                        <a:latin typeface="Calibri"/>
                      </a:endParaRPr>
                    </a:p>
                  </a:txBody>
                  <a:tcPr marL="9525" marR="9525" marT="9525" marB="0" anchor="ctr">
                    <a:lnL>
                      <a:noFill/>
                    </a:lnL>
                    <a:lnR>
                      <a:noFill/>
                    </a:lnR>
                    <a:lnT>
                      <a:noFill/>
                    </a:lnT>
                    <a:lnB>
                      <a:noFill/>
                    </a:lnB>
                  </a:tcPr>
                </a:tc>
                <a:tc>
                  <a:txBody>
                    <a:bodyPr/>
                    <a:lstStyle/>
                    <a:p>
                      <a:pPr algn="ctr" fontAlgn="ctr"/>
                      <a:endParaRPr lang="tr-TR" sz="1100" b="0" i="0" u="none" strike="noStrike">
                        <a:solidFill>
                          <a:srgbClr val="000000"/>
                        </a:solidFill>
                        <a:latin typeface="Calibri"/>
                      </a:endParaRPr>
                    </a:p>
                  </a:txBody>
                  <a:tcPr marL="9525" marR="9525" marT="9525" marB="0" anchor="ctr">
                    <a:lnL>
                      <a:noFill/>
                    </a:lnL>
                    <a:lnR>
                      <a:noFill/>
                    </a:lnR>
                    <a:lnT>
                      <a:noFill/>
                    </a:lnT>
                    <a:lnB>
                      <a:noFill/>
                    </a:lnB>
                  </a:tcPr>
                </a:tc>
                <a:tc>
                  <a:txBody>
                    <a:bodyPr/>
                    <a:lstStyle/>
                    <a:p>
                      <a:pPr algn="ctr" fontAlgn="ctr"/>
                      <a:endParaRPr lang="tr-TR" sz="1100" b="0" i="0" u="none" strike="noStrike">
                        <a:solidFill>
                          <a:srgbClr val="000000"/>
                        </a:solidFill>
                        <a:latin typeface="Calibri"/>
                      </a:endParaRPr>
                    </a:p>
                  </a:txBody>
                  <a:tcPr marL="9525" marR="9525" marT="9525" marB="0" anchor="ctr">
                    <a:lnL>
                      <a:noFill/>
                    </a:lnL>
                    <a:lnR>
                      <a:noFill/>
                    </a:lnR>
                    <a:lnT>
                      <a:noFill/>
                    </a:lnT>
                    <a:lnB>
                      <a:noFill/>
                    </a:lnB>
                  </a:tcPr>
                </a:tc>
                <a:tc>
                  <a:txBody>
                    <a:bodyPr/>
                    <a:lstStyle/>
                    <a:p>
                      <a:pPr algn="ctr" fontAlgn="ctr"/>
                      <a:endParaRPr lang="tr-TR" sz="1100" b="0" i="0" u="none" strike="noStrike">
                        <a:solidFill>
                          <a:srgbClr val="000000"/>
                        </a:solidFill>
                        <a:latin typeface="Calibri"/>
                      </a:endParaRPr>
                    </a:p>
                  </a:txBody>
                  <a:tcPr marL="9525" marR="9525" marT="9525" marB="0" anchor="ctr">
                    <a:lnL>
                      <a:noFill/>
                    </a:lnL>
                    <a:lnR>
                      <a:noFill/>
                    </a:lnR>
                    <a:lnT>
                      <a:noFill/>
                    </a:lnT>
                    <a:lnB>
                      <a:noFill/>
                    </a:lnB>
                  </a:tcPr>
                </a:tc>
                <a:tc>
                  <a:txBody>
                    <a:bodyPr/>
                    <a:lstStyle/>
                    <a:p>
                      <a:pPr algn="ctr" fontAlgn="ctr"/>
                      <a:endParaRPr lang="tr-TR" sz="1100" b="0" i="0" u="none" strike="noStrike">
                        <a:solidFill>
                          <a:srgbClr val="000000"/>
                        </a:solidFill>
                        <a:latin typeface="Calibri"/>
                      </a:endParaRPr>
                    </a:p>
                  </a:txBody>
                  <a:tcPr marL="9525" marR="9525" marT="9525" marB="0" anchor="ctr">
                    <a:lnL>
                      <a:noFill/>
                    </a:lnL>
                    <a:lnR>
                      <a:noFill/>
                    </a:lnR>
                    <a:lnT>
                      <a:noFill/>
                    </a:lnT>
                    <a:lnB>
                      <a:noFill/>
                    </a:lnB>
                  </a:tcPr>
                </a:tc>
                <a:tc>
                  <a:txBody>
                    <a:bodyPr/>
                    <a:lstStyle/>
                    <a:p>
                      <a:pPr algn="ctr" fontAlgn="ctr"/>
                      <a:r>
                        <a:rPr lang="tr-TR" sz="1100" b="0" i="0" u="none" strike="noStrike">
                          <a:solidFill>
                            <a:srgbClr val="FF0000"/>
                          </a:solidFill>
                          <a:latin typeface="Calibri"/>
                        </a:rPr>
                        <a:t>8</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endParaRPr lang="tr-TR" sz="1100" b="0" i="0" u="none" strike="noStrike">
                        <a:solidFill>
                          <a:srgbClr val="000000"/>
                        </a:solidFill>
                        <a:latin typeface="Calibri"/>
                      </a:endParaRPr>
                    </a:p>
                  </a:txBody>
                  <a:tcPr marL="9525" marR="9525" marT="9525" marB="0" anchor="ctr">
                    <a:lnL>
                      <a:noFill/>
                    </a:lnL>
                    <a:lnR>
                      <a:noFill/>
                    </a:lnR>
                    <a:lnT>
                      <a:noFill/>
                    </a:lnT>
                    <a:lnB>
                      <a:noFill/>
                    </a:lnB>
                  </a:tcPr>
                </a:tc>
                <a:tc>
                  <a:txBody>
                    <a:bodyPr/>
                    <a:lstStyle/>
                    <a:p>
                      <a:pPr algn="ctr" fontAlgn="ctr"/>
                      <a:endParaRPr lang="tr-TR" sz="1100" b="0" i="0" u="none" strike="noStrike">
                        <a:solidFill>
                          <a:srgbClr val="000000"/>
                        </a:solidFill>
                        <a:latin typeface="Calibri"/>
                      </a:endParaRPr>
                    </a:p>
                  </a:txBody>
                  <a:tcPr marL="9525" marR="9525" marT="9525"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tr-TR" sz="1100" b="0" i="0" u="none" strike="noStrike">
                          <a:solidFill>
                            <a:srgbClr val="000000"/>
                          </a:solidFill>
                          <a:latin typeface="Calibri"/>
                        </a:rPr>
                        <a:t>B</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tr-TR" sz="1100" b="0" i="0" u="none" strike="noStrike">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ctr"/>
                      <a:endParaRPr lang="tr-TR" sz="1100" b="0" i="0" u="none" strike="noStrike">
                        <a:solidFill>
                          <a:srgbClr val="000000"/>
                        </a:solidFill>
                        <a:latin typeface="Calibri"/>
                      </a:endParaRPr>
                    </a:p>
                  </a:txBody>
                  <a:tcPr marL="9525" marR="9525" marT="9525"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tr-TR" sz="1100" b="0" i="0" u="none" strike="noStrike">
                          <a:solidFill>
                            <a:srgbClr val="000000"/>
                          </a:solidFill>
                          <a:latin typeface="Calibri"/>
                        </a:rPr>
                        <a:t>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tr-TR" sz="1100" b="0" i="0" u="none" strike="noStrike">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ctr"/>
                      <a:endParaRPr lang="tr-TR" sz="1100" b="0" i="0" u="none" strike="noStrike">
                        <a:solidFill>
                          <a:srgbClr val="000000"/>
                        </a:solidFill>
                        <a:latin typeface="Calibri"/>
                      </a:endParaRPr>
                    </a:p>
                  </a:txBody>
                  <a:tcPr marL="9525" marR="9525" marT="9525" marB="0" anchor="ctr">
                    <a:lnL>
                      <a:noFill/>
                    </a:lnL>
                    <a:lnR>
                      <a:noFill/>
                    </a:lnR>
                    <a:lnT>
                      <a:noFill/>
                    </a:lnT>
                    <a:lnB>
                      <a:noFill/>
                    </a:lnB>
                  </a:tcPr>
                </a:tc>
                <a:extLst>
                  <a:ext uri="{0D108BD9-81ED-4DB2-BD59-A6C34878D82A}">
                    <a16:rowId xmlns:a16="http://schemas.microsoft.com/office/drawing/2014/main" xmlns="" val="10001"/>
                  </a:ext>
                </a:extLst>
              </a:tr>
              <a:tr h="300594">
                <a:tc>
                  <a:txBody>
                    <a:bodyPr/>
                    <a:lstStyle/>
                    <a:p>
                      <a:pPr algn="l" fontAlgn="b"/>
                      <a:endParaRPr lang="tr-TR"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ctr" fontAlgn="ctr"/>
                      <a:endParaRPr lang="tr-TR" sz="1100" b="0" i="0" u="none" strike="noStrike">
                        <a:solidFill>
                          <a:srgbClr val="000000"/>
                        </a:solidFill>
                        <a:latin typeface="Calibri"/>
                      </a:endParaRPr>
                    </a:p>
                  </a:txBody>
                  <a:tcPr marL="9525" marR="9525" marT="9525" marB="0" anchor="ctr">
                    <a:lnL>
                      <a:noFill/>
                    </a:lnL>
                    <a:lnR>
                      <a:noFill/>
                    </a:lnR>
                    <a:lnT>
                      <a:noFill/>
                    </a:lnT>
                    <a:lnB>
                      <a:noFill/>
                    </a:lnB>
                  </a:tcPr>
                </a:tc>
                <a:tc>
                  <a:txBody>
                    <a:bodyPr/>
                    <a:lstStyle/>
                    <a:p>
                      <a:pPr algn="ctr" fontAlgn="ctr"/>
                      <a:endParaRPr lang="tr-TR" sz="1100" b="0" i="0" u="none" strike="noStrike">
                        <a:solidFill>
                          <a:srgbClr val="000000"/>
                        </a:solidFill>
                        <a:latin typeface="Calibri"/>
                      </a:endParaRPr>
                    </a:p>
                  </a:txBody>
                  <a:tcPr marL="9525" marR="9525" marT="9525" marB="0" anchor="ctr">
                    <a:lnL>
                      <a:noFill/>
                    </a:lnL>
                    <a:lnR>
                      <a:noFill/>
                    </a:lnR>
                    <a:lnT>
                      <a:noFill/>
                    </a:lnT>
                    <a:lnB>
                      <a:noFill/>
                    </a:lnB>
                  </a:tcPr>
                </a:tc>
                <a:tc>
                  <a:txBody>
                    <a:bodyPr/>
                    <a:lstStyle/>
                    <a:p>
                      <a:pPr algn="ctr" fontAlgn="ctr"/>
                      <a:endParaRPr lang="tr-TR" sz="1100" b="0" i="0" u="none" strike="noStrike">
                        <a:solidFill>
                          <a:srgbClr val="000000"/>
                        </a:solidFill>
                        <a:latin typeface="Calibri"/>
                      </a:endParaRPr>
                    </a:p>
                  </a:txBody>
                  <a:tcPr marL="9525" marR="9525" marT="9525" marB="0" anchor="ctr">
                    <a:lnL>
                      <a:noFill/>
                    </a:lnL>
                    <a:lnR>
                      <a:noFill/>
                    </a:lnR>
                    <a:lnT>
                      <a:noFill/>
                    </a:lnT>
                    <a:lnB>
                      <a:noFill/>
                    </a:lnB>
                  </a:tcPr>
                </a:tc>
                <a:tc>
                  <a:txBody>
                    <a:bodyPr/>
                    <a:lstStyle/>
                    <a:p>
                      <a:pPr algn="ctr" fontAlgn="ctr"/>
                      <a:endParaRPr lang="tr-TR" sz="1100" b="0" i="0" u="none" strike="noStrike">
                        <a:solidFill>
                          <a:srgbClr val="000000"/>
                        </a:solidFill>
                        <a:latin typeface="Calibri"/>
                      </a:endParaRPr>
                    </a:p>
                  </a:txBody>
                  <a:tcPr marL="9525" marR="9525" marT="9525" marB="0" anchor="ctr">
                    <a:lnL>
                      <a:noFill/>
                    </a:lnL>
                    <a:lnR>
                      <a:noFill/>
                    </a:lnR>
                    <a:lnT>
                      <a:noFill/>
                    </a:lnT>
                    <a:lnB>
                      <a:noFill/>
                    </a:lnB>
                  </a:tcPr>
                </a:tc>
                <a:tc>
                  <a:txBody>
                    <a:bodyPr/>
                    <a:lstStyle/>
                    <a:p>
                      <a:pPr algn="ctr" fontAlgn="ctr"/>
                      <a:endParaRPr lang="tr-TR" sz="1100" b="0" i="0" u="none" strike="noStrike">
                        <a:solidFill>
                          <a:srgbClr val="000000"/>
                        </a:solidFill>
                        <a:latin typeface="Calibri"/>
                      </a:endParaRP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tr-TR" sz="1100" b="0" i="0" u="none" strike="noStrike">
                          <a:solidFill>
                            <a:srgbClr val="000000"/>
                          </a:solidFill>
                          <a:latin typeface="Calibri"/>
                        </a:rPr>
                        <a:t>V</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100" b="0" i="0" u="none" strike="noStrike">
                          <a:solidFill>
                            <a:srgbClr val="FF0000"/>
                          </a:solidFill>
                          <a:latin typeface="Calibri"/>
                        </a:rPr>
                        <a:t>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00"/>
                    </a:solidFill>
                  </a:tcPr>
                </a:tc>
                <a:tc>
                  <a:txBody>
                    <a:bodyPr/>
                    <a:lstStyle/>
                    <a:p>
                      <a:pPr algn="ctr" fontAlgn="ctr"/>
                      <a:r>
                        <a:rPr lang="tr-TR" sz="1100" b="0" i="0" u="none" strike="noStrike">
                          <a:solidFill>
                            <a:srgbClr val="000000"/>
                          </a:solidFill>
                          <a:latin typeface="Calibri"/>
                        </a:rPr>
                        <a:t>M</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100" b="0" i="0" u="none" strike="noStrike">
                          <a:solidFill>
                            <a:srgbClr val="000000"/>
                          </a:solidFill>
                          <a:latin typeface="Calibri"/>
                        </a:rPr>
                        <a:t>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100" b="0" i="0" u="none" strike="noStrike">
                          <a:solidFill>
                            <a:srgbClr val="000000"/>
                          </a:solidFill>
                          <a:latin typeface="Calibri"/>
                        </a:rPr>
                        <a:t>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100" b="0" i="0" u="none" strike="noStrike">
                          <a:solidFill>
                            <a:srgbClr val="000000"/>
                          </a:solidFill>
                          <a:latin typeface="Calibri"/>
                        </a:rPr>
                        <a:t>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100" b="0" i="0" u="none" strike="noStrike">
                          <a:solidFill>
                            <a:srgbClr val="000000"/>
                          </a:solidFill>
                          <a:latin typeface="Calibri"/>
                        </a:rPr>
                        <a:t>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100" b="0" i="0" u="none" strike="noStrike">
                          <a:solidFill>
                            <a:srgbClr val="000000"/>
                          </a:solidFill>
                          <a:latin typeface="Calibri"/>
                        </a:rPr>
                        <a:t>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tr-TR" sz="1100" b="0" i="0" u="none" strike="noStrike">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xmlns="" val="10002"/>
                  </a:ext>
                </a:extLst>
              </a:tr>
              <a:tr h="300594">
                <a:tc>
                  <a:txBody>
                    <a:bodyPr/>
                    <a:lstStyle/>
                    <a:p>
                      <a:pPr algn="l" fontAlgn="b"/>
                      <a:endParaRPr lang="tr-TR"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ctr" fontAlgn="ctr"/>
                      <a:endParaRPr lang="tr-TR" sz="1100" b="0" i="0" u="none" strike="noStrike">
                        <a:solidFill>
                          <a:srgbClr val="000000"/>
                        </a:solidFill>
                        <a:latin typeface="Calibri"/>
                      </a:endParaRPr>
                    </a:p>
                  </a:txBody>
                  <a:tcPr marL="9525" marR="9525" marT="9525" marB="0" anchor="ctr">
                    <a:lnL>
                      <a:noFill/>
                    </a:lnL>
                    <a:lnR>
                      <a:noFill/>
                    </a:lnR>
                    <a:lnT>
                      <a:noFill/>
                    </a:lnT>
                    <a:lnB>
                      <a:noFill/>
                    </a:lnB>
                  </a:tcPr>
                </a:tc>
                <a:tc>
                  <a:txBody>
                    <a:bodyPr/>
                    <a:lstStyle/>
                    <a:p>
                      <a:pPr algn="ctr" fontAlgn="ctr"/>
                      <a:endParaRPr lang="tr-TR" sz="1100" b="0" i="0" u="none" strike="noStrike">
                        <a:solidFill>
                          <a:srgbClr val="000000"/>
                        </a:solidFill>
                        <a:latin typeface="Calibri"/>
                      </a:endParaRPr>
                    </a:p>
                  </a:txBody>
                  <a:tcPr marL="9525" marR="9525" marT="9525" marB="0" anchor="ctr">
                    <a:lnL>
                      <a:noFill/>
                    </a:lnL>
                    <a:lnR>
                      <a:noFill/>
                    </a:lnR>
                    <a:lnT>
                      <a:noFill/>
                    </a:lnT>
                    <a:lnB>
                      <a:noFill/>
                    </a:lnB>
                  </a:tcPr>
                </a:tc>
                <a:tc>
                  <a:txBody>
                    <a:bodyPr/>
                    <a:lstStyle/>
                    <a:p>
                      <a:pPr algn="ctr" fontAlgn="ctr"/>
                      <a:endParaRPr lang="tr-TR" sz="1100" b="0" i="0" u="none" strike="noStrike">
                        <a:solidFill>
                          <a:srgbClr val="000000"/>
                        </a:solidFill>
                        <a:latin typeface="Calibri"/>
                      </a:endParaRPr>
                    </a:p>
                  </a:txBody>
                  <a:tcPr marL="9525" marR="9525" marT="9525" marB="0" anchor="ctr">
                    <a:lnL>
                      <a:noFill/>
                    </a:lnL>
                    <a:lnR>
                      <a:noFill/>
                    </a:lnR>
                    <a:lnT>
                      <a:noFill/>
                    </a:lnT>
                    <a:lnB>
                      <a:noFill/>
                    </a:lnB>
                  </a:tcPr>
                </a:tc>
                <a:tc>
                  <a:txBody>
                    <a:bodyPr/>
                    <a:lstStyle/>
                    <a:p>
                      <a:pPr algn="ctr" fontAlgn="ctr"/>
                      <a:endParaRPr lang="tr-TR" sz="1100" b="0" i="0" u="none" strike="noStrike">
                        <a:solidFill>
                          <a:srgbClr val="000000"/>
                        </a:solidFill>
                        <a:latin typeface="Calibri"/>
                      </a:endParaRPr>
                    </a:p>
                  </a:txBody>
                  <a:tcPr marL="9525" marR="9525" marT="9525" marB="0" anchor="ctr">
                    <a:lnL>
                      <a:noFill/>
                    </a:lnL>
                    <a:lnR>
                      <a:noFill/>
                    </a:lnR>
                    <a:lnT>
                      <a:noFill/>
                    </a:lnT>
                    <a:lnB>
                      <a:noFill/>
                    </a:lnB>
                  </a:tcPr>
                </a:tc>
                <a:tc>
                  <a:txBody>
                    <a:bodyPr/>
                    <a:lstStyle/>
                    <a:p>
                      <a:pPr algn="ctr" fontAlgn="ctr"/>
                      <a:endParaRPr lang="tr-TR" sz="1100" b="0" i="0" u="none" strike="noStrike">
                        <a:solidFill>
                          <a:srgbClr val="000000"/>
                        </a:solidFill>
                        <a:latin typeface="Calibri"/>
                      </a:endParaRP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tr-TR" sz="1100" b="0" i="0" u="none" strike="noStrike">
                          <a:solidFill>
                            <a:srgbClr val="000000"/>
                          </a:solidFill>
                          <a:latin typeface="Calibri"/>
                        </a:rPr>
                        <a:t>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tr-TR" sz="1100" b="0" i="0" u="none" strike="noStrike">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endParaRPr lang="tr-TR" sz="1100" b="0" i="0" u="none" strike="noStrike">
                        <a:solidFill>
                          <a:srgbClr val="000000"/>
                        </a:solidFill>
                        <a:latin typeface="Calibri"/>
                      </a:endParaRPr>
                    </a:p>
                  </a:txBody>
                  <a:tcPr marL="9525" marR="9525" marT="95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tr-TR" sz="1100" b="0" i="0" u="none" strike="noStrike">
                          <a:solidFill>
                            <a:srgbClr val="000000"/>
                          </a:solidFill>
                          <a:latin typeface="Calibri"/>
                        </a:rPr>
                        <a:t>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tr-TR" sz="1100" b="0" i="0" u="none" strike="noStrike">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tr-TR" sz="1100" b="0" i="0" u="none" strike="noStrike">
                        <a:solidFill>
                          <a:srgbClr val="000000"/>
                        </a:solidFill>
                        <a:latin typeface="Calibri"/>
                      </a:endParaRPr>
                    </a:p>
                  </a:txBody>
                  <a:tcPr marL="9525" marR="9525" marT="95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tr-TR" sz="1100" b="0" i="0" u="none" strike="noStrike">
                          <a:solidFill>
                            <a:srgbClr val="000000"/>
                          </a:solidFill>
                          <a:latin typeface="Calibri"/>
                        </a:rPr>
                        <a:t>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tr-TR" sz="1100" b="0" i="0" u="none" strike="noStrike">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tr-TR" sz="1100" b="0" i="0" u="none" strike="noStrike">
                        <a:solidFill>
                          <a:srgbClr val="000000"/>
                        </a:solidFill>
                        <a:latin typeface="Calibri"/>
                      </a:endParaRPr>
                    </a:p>
                  </a:txBody>
                  <a:tcPr marL="9525" marR="9525" marT="9525" marB="0" anchor="ctr">
                    <a:lnL>
                      <a:noFill/>
                    </a:lnL>
                    <a:lnR>
                      <a:noFill/>
                    </a:lnR>
                    <a:lnT>
                      <a:noFill/>
                    </a:lnT>
                    <a:lnB>
                      <a:noFill/>
                    </a:lnB>
                  </a:tcPr>
                </a:tc>
                <a:extLst>
                  <a:ext uri="{0D108BD9-81ED-4DB2-BD59-A6C34878D82A}">
                    <a16:rowId xmlns:a16="http://schemas.microsoft.com/office/drawing/2014/main" xmlns="" val="10003"/>
                  </a:ext>
                </a:extLst>
              </a:tr>
              <a:tr h="300594">
                <a:tc>
                  <a:txBody>
                    <a:bodyPr/>
                    <a:lstStyle/>
                    <a:p>
                      <a:pPr algn="l" fontAlgn="b"/>
                      <a:endParaRPr lang="tr-TR"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ctr" fontAlgn="ctr"/>
                      <a:endParaRPr lang="tr-TR" sz="1100" b="0" i="0" u="none" strike="noStrike">
                        <a:solidFill>
                          <a:srgbClr val="000000"/>
                        </a:solidFill>
                        <a:latin typeface="Calibri"/>
                      </a:endParaRPr>
                    </a:p>
                  </a:txBody>
                  <a:tcPr marL="9525" marR="9525" marT="9525" marB="0" anchor="ctr">
                    <a:lnL>
                      <a:noFill/>
                    </a:lnL>
                    <a:lnR>
                      <a:noFill/>
                    </a:lnR>
                    <a:lnT>
                      <a:noFill/>
                    </a:lnT>
                    <a:lnB>
                      <a:noFill/>
                    </a:lnB>
                  </a:tcPr>
                </a:tc>
                <a:tc>
                  <a:txBody>
                    <a:bodyPr/>
                    <a:lstStyle/>
                    <a:p>
                      <a:pPr algn="ctr" fontAlgn="ctr"/>
                      <a:endParaRPr lang="tr-TR" sz="1100" b="0" i="0" u="none" strike="noStrike">
                        <a:solidFill>
                          <a:srgbClr val="000000"/>
                        </a:solidFill>
                        <a:latin typeface="Calibri"/>
                      </a:endParaRPr>
                    </a:p>
                  </a:txBody>
                  <a:tcPr marL="9525" marR="9525" marT="9525" marB="0" anchor="ctr">
                    <a:lnL>
                      <a:noFill/>
                    </a:lnL>
                    <a:lnR>
                      <a:noFill/>
                    </a:lnR>
                    <a:lnT>
                      <a:noFill/>
                    </a:lnT>
                    <a:lnB>
                      <a:noFill/>
                    </a:lnB>
                  </a:tcPr>
                </a:tc>
                <a:tc>
                  <a:txBody>
                    <a:bodyPr/>
                    <a:lstStyle/>
                    <a:p>
                      <a:pPr algn="ctr" fontAlgn="ctr"/>
                      <a:r>
                        <a:rPr lang="tr-TR" sz="1100" b="0" i="0" u="none" strike="noStrike">
                          <a:solidFill>
                            <a:srgbClr val="FF0000"/>
                          </a:solidFill>
                          <a:latin typeface="Calibri"/>
                        </a:rPr>
                        <a:t>2</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endParaRPr lang="tr-TR" sz="1100" b="0" i="0" u="none" strike="noStrike">
                        <a:solidFill>
                          <a:srgbClr val="000000"/>
                        </a:solidFill>
                        <a:latin typeface="Calibri"/>
                      </a:endParaRPr>
                    </a:p>
                  </a:txBody>
                  <a:tcPr marL="9525" marR="9525" marT="9525" marB="0" anchor="ctr">
                    <a:lnL>
                      <a:noFill/>
                    </a:lnL>
                    <a:lnR>
                      <a:noFill/>
                    </a:lnR>
                    <a:lnT>
                      <a:noFill/>
                    </a:lnT>
                    <a:lnB>
                      <a:noFill/>
                    </a:lnB>
                  </a:tcPr>
                </a:tc>
                <a:tc>
                  <a:txBody>
                    <a:bodyPr/>
                    <a:lstStyle/>
                    <a:p>
                      <a:pPr algn="ctr" fontAlgn="ctr"/>
                      <a:r>
                        <a:rPr lang="tr-TR" sz="1100" b="0" i="0" u="none" strike="noStrike">
                          <a:solidFill>
                            <a:srgbClr val="FF0000"/>
                          </a:solidFill>
                          <a:latin typeface="Calibri"/>
                        </a:rPr>
                        <a:t>4</a:t>
                      </a:r>
                    </a:p>
                  </a:txBody>
                  <a:tcPr marL="9525" marR="9525" marT="9525"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tr-TR" sz="1100" b="0" i="0" u="none" strike="noStrike">
                          <a:solidFill>
                            <a:srgbClr val="000000"/>
                          </a:solidFill>
                          <a:latin typeface="Calibri"/>
                        </a:rPr>
                        <a:t>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tr-TR" sz="1100" b="0" i="0" u="none" strike="noStrike">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endParaRPr lang="tr-TR" sz="1100" b="0" i="0" u="none" strike="noStrike">
                        <a:solidFill>
                          <a:srgbClr val="000000"/>
                        </a:solidFill>
                        <a:latin typeface="Calibri"/>
                      </a:endParaRP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tr-TR" sz="1100" b="0" i="0" u="none" strike="noStrike">
                          <a:solidFill>
                            <a:srgbClr val="000000"/>
                          </a:solidFill>
                          <a:latin typeface="Calibri"/>
                        </a:rPr>
                        <a:t>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tr-TR" sz="1100" b="0" i="0" u="none" strike="noStrike">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endParaRPr lang="tr-TR" sz="1100" b="0" i="0" u="none" strike="noStrike">
                        <a:solidFill>
                          <a:srgbClr val="000000"/>
                        </a:solidFill>
                        <a:latin typeface="Calibri"/>
                      </a:endParaRPr>
                    </a:p>
                  </a:txBody>
                  <a:tcPr marL="9525" marR="9525" marT="9525"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tr-TR" sz="1100" b="0" i="0" u="none" strike="noStrike">
                          <a:solidFill>
                            <a:srgbClr val="000000"/>
                          </a:solidFill>
                          <a:latin typeface="Calibri"/>
                        </a:rPr>
                        <a:t>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tr-TR" sz="1100" b="0" i="0" u="none" strike="noStrike">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ctr"/>
                      <a:endParaRPr lang="tr-TR" sz="1100" b="0" i="0" u="none" strike="noStrike">
                        <a:solidFill>
                          <a:srgbClr val="000000"/>
                        </a:solidFill>
                        <a:latin typeface="Calibri"/>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300594">
                <a:tc>
                  <a:txBody>
                    <a:bodyPr/>
                    <a:lstStyle/>
                    <a:p>
                      <a:pPr algn="l" fontAlgn="b"/>
                      <a:endParaRPr lang="tr-TR"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ctr" fontAlgn="ctr"/>
                      <a:endParaRPr lang="tr-TR" sz="1100" b="0" i="0" u="none" strike="noStrike">
                        <a:solidFill>
                          <a:srgbClr val="000000"/>
                        </a:solidFill>
                        <a:latin typeface="Calibri"/>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endParaRPr lang="tr-TR" sz="1100" b="0" i="0" u="none" strike="noStrike">
                        <a:solidFill>
                          <a:srgbClr val="000000"/>
                        </a:solidFill>
                        <a:latin typeface="Calibri"/>
                      </a:endParaRPr>
                    </a:p>
                  </a:txBody>
                  <a:tcPr marL="9525" marR="9525" marT="9525"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tr-TR" sz="1100" b="0" i="0" u="none" strike="noStrike">
                          <a:solidFill>
                            <a:srgbClr val="000000"/>
                          </a:solidFill>
                          <a:latin typeface="Calibri"/>
                        </a:rPr>
                        <a:t>Ş</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tr-TR" sz="1100" b="0" i="0" u="none" strike="noStrike">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tr-TR" sz="1100" b="0" i="0" u="none" strike="noStrike">
                          <a:solidFill>
                            <a:srgbClr val="000000"/>
                          </a:solidFill>
                          <a:latin typeface="Calibri"/>
                        </a:rPr>
                        <a:t>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100" b="0" i="0" u="none" strike="noStrike">
                          <a:solidFill>
                            <a:srgbClr val="000000"/>
                          </a:solidFill>
                          <a:latin typeface="Calibri"/>
                        </a:rPr>
                        <a:t>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tr-TR" sz="1100" b="0" i="0" u="none" strike="noStrike">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ctr"/>
                      <a:endParaRPr lang="tr-TR" sz="1100" b="0" i="0" u="none" strike="noStrike">
                        <a:solidFill>
                          <a:srgbClr val="000000"/>
                        </a:solidFill>
                        <a:latin typeface="Calibri"/>
                      </a:endParaRPr>
                    </a:p>
                  </a:txBody>
                  <a:tcPr marL="9525" marR="9525" marT="9525"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tr-TR" sz="1100" b="0" i="0" u="none" strike="noStrike">
                          <a:solidFill>
                            <a:srgbClr val="000000"/>
                          </a:solidFill>
                          <a:latin typeface="Calibri"/>
                        </a:rPr>
                        <a:t>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100" b="0" i="0" u="none" strike="noStrike">
                          <a:solidFill>
                            <a:srgbClr val="FF0000"/>
                          </a:solidFill>
                          <a:latin typeface="Calibri"/>
                        </a:rPr>
                        <a:t>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00"/>
                    </a:solidFill>
                  </a:tcPr>
                </a:tc>
                <a:tc>
                  <a:txBody>
                    <a:bodyPr/>
                    <a:lstStyle/>
                    <a:p>
                      <a:pPr algn="ctr" fontAlgn="ctr"/>
                      <a:r>
                        <a:rPr lang="tr-TR" sz="1100" b="0" i="0" u="none" strike="noStrike">
                          <a:solidFill>
                            <a:srgbClr val="000000"/>
                          </a:solidFill>
                          <a:latin typeface="Calibri"/>
                        </a:rPr>
                        <a:t>G</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100" b="0" i="0" u="none" strike="noStrike">
                          <a:solidFill>
                            <a:srgbClr val="000000"/>
                          </a:solidFill>
                          <a:latin typeface="Calibri"/>
                        </a:rPr>
                        <a:t>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100" b="0" i="0" u="none" strike="noStrike">
                          <a:solidFill>
                            <a:srgbClr val="000000"/>
                          </a:solidFill>
                          <a:latin typeface="Calibri"/>
                        </a:rPr>
                        <a:t>Z</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100" b="0" i="0" u="none" strike="noStrike">
                          <a:solidFill>
                            <a:srgbClr val="000000"/>
                          </a:solidFill>
                          <a:latin typeface="Calibri"/>
                        </a:rPr>
                        <a:t>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r h="300594">
                <a:tc>
                  <a:txBody>
                    <a:bodyPr/>
                    <a:lstStyle/>
                    <a:p>
                      <a:pPr algn="r" fontAlgn="b"/>
                      <a:r>
                        <a:rPr lang="tr-TR" sz="1100" b="0" i="0" u="none" strike="noStrike">
                          <a:solidFill>
                            <a:srgbClr val="FF0000"/>
                          </a:solidFill>
                          <a:latin typeface="Calibri"/>
                        </a:rPr>
                        <a:t>3</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solidFill>
                      <a:srgbClr val="FFFF00"/>
                    </a:solidFill>
                  </a:tcPr>
                </a:tc>
                <a:tc>
                  <a:txBody>
                    <a:bodyPr/>
                    <a:lstStyle/>
                    <a:p>
                      <a:pPr algn="ctr" fontAlgn="ctr"/>
                      <a:r>
                        <a:rPr lang="tr-TR" sz="1100" b="0" i="0" u="none" strike="noStrike">
                          <a:solidFill>
                            <a:srgbClr val="000000"/>
                          </a:solidFill>
                          <a:latin typeface="Calibri"/>
                        </a:rPr>
                        <a:t>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100" b="0" i="0" u="none" strike="noStrike">
                          <a:solidFill>
                            <a:srgbClr val="000000"/>
                          </a:solidFill>
                          <a:latin typeface="Calibri"/>
                        </a:rPr>
                        <a:t>G</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100" b="0" i="0" u="none" strike="noStrike">
                          <a:solidFill>
                            <a:srgbClr val="000000"/>
                          </a:solidFill>
                          <a:latin typeface="Calibri"/>
                        </a:rPr>
                        <a:t>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100" b="0" i="0" u="none" strike="noStrike">
                          <a:solidFill>
                            <a:srgbClr val="000000"/>
                          </a:solidFill>
                          <a:latin typeface="Calibri"/>
                        </a:rPr>
                        <a:t>M</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100" b="0" i="0" u="none" strike="noStrike">
                          <a:solidFill>
                            <a:srgbClr val="000000"/>
                          </a:solidFill>
                          <a:latin typeface="Calibri"/>
                        </a:rPr>
                        <a:t>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100" b="0" i="0" u="none" strike="noStrike">
                          <a:solidFill>
                            <a:srgbClr val="000000"/>
                          </a:solidFill>
                          <a:latin typeface="Calibri"/>
                        </a:rPr>
                        <a:t>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100" b="0" i="0" u="none" strike="noStrike">
                          <a:solidFill>
                            <a:srgbClr val="000000"/>
                          </a:solidFill>
                          <a:latin typeface="Calibri"/>
                        </a:rPr>
                        <a:t>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100" b="0" i="0" u="none" strike="noStrike">
                          <a:solidFill>
                            <a:srgbClr val="000000"/>
                          </a:solidFill>
                          <a:latin typeface="Calibri"/>
                        </a:rPr>
                        <a:t>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100" b="0" i="0" u="none" strike="noStrike">
                          <a:solidFill>
                            <a:srgbClr val="000000"/>
                          </a:solidFill>
                          <a:latin typeface="Calibri"/>
                        </a:rPr>
                        <a:t>K</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tr-TR" sz="1100" b="0" i="0" u="none" strike="noStrike">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endParaRPr lang="tr-TR" sz="1100" b="0" i="0" u="none" strike="noStrike">
                        <a:solidFill>
                          <a:srgbClr val="000000"/>
                        </a:solidFill>
                        <a:latin typeface="Calibri"/>
                      </a:endParaRPr>
                    </a:p>
                  </a:txBody>
                  <a:tcPr marL="9525" marR="9525" marT="95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tr-TR" sz="1100" b="0" i="0" u="none" strike="noStrike">
                          <a:solidFill>
                            <a:srgbClr val="000000"/>
                          </a:solidFill>
                          <a:latin typeface="Calibri"/>
                        </a:rPr>
                        <a:t>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tr-TR" sz="1100" b="0" i="0" u="none" strike="noStrike">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tr-TR" sz="1100" b="0" i="0" u="none" strike="noStrike">
                        <a:solidFill>
                          <a:srgbClr val="000000"/>
                        </a:solidFill>
                        <a:latin typeface="Calibri"/>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xmlns="" val="10006"/>
                  </a:ext>
                </a:extLst>
              </a:tr>
              <a:tr h="315624">
                <a:tc>
                  <a:txBody>
                    <a:bodyPr/>
                    <a:lstStyle/>
                    <a:p>
                      <a:pPr algn="l" fontAlgn="b"/>
                      <a:endParaRPr lang="tr-TR"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ctr" fontAlgn="ctr"/>
                      <a:endParaRPr lang="tr-TR" sz="1100" b="0" i="0" u="none" strike="noStrike">
                        <a:solidFill>
                          <a:srgbClr val="000000"/>
                        </a:solidFill>
                        <a:latin typeface="Calibri"/>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tr-TR" sz="1100" b="0" i="0" u="none" strike="noStrike">
                        <a:solidFill>
                          <a:srgbClr val="000000"/>
                        </a:solidFill>
                        <a:latin typeface="Calibri"/>
                      </a:endParaRPr>
                    </a:p>
                  </a:txBody>
                  <a:tcPr marL="9525" marR="9525" marT="95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tr-TR" sz="1100" b="0" i="0" u="none" strike="noStrike">
                          <a:solidFill>
                            <a:srgbClr val="000000"/>
                          </a:solidFill>
                          <a:latin typeface="Calibri"/>
                        </a:rPr>
                        <a:t>H</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tr-TR" sz="1100" b="0" i="0" u="none" strike="noStrike">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tr-TR" sz="1100" b="0" i="0" u="none" strike="noStrike">
                          <a:solidFill>
                            <a:srgbClr val="000000"/>
                          </a:solidFill>
                          <a:latin typeface="Calibri"/>
                        </a:rPr>
                        <a:t>M</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tr-TR" sz="1100" b="0" i="0" u="none" strike="noStrike">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tr-TR" sz="1100" b="0" i="0" u="none" strike="noStrike">
                        <a:solidFill>
                          <a:srgbClr val="000000"/>
                        </a:solidFill>
                        <a:latin typeface="Calibri"/>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tr-TR" sz="1100" b="0" i="0" u="none" strike="noStrike">
                        <a:solidFill>
                          <a:srgbClr val="000000"/>
                        </a:solidFill>
                        <a:latin typeface="Calibri"/>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tr-TR" sz="1100" b="0" i="0" u="none" strike="noStrike">
                        <a:solidFill>
                          <a:srgbClr val="000000"/>
                        </a:solidFill>
                        <a:latin typeface="Calibri"/>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tr-TR" sz="1100" b="0" i="0" u="none" strike="noStrike">
                        <a:solidFill>
                          <a:srgbClr val="000000"/>
                        </a:solidFill>
                        <a:latin typeface="Calibri"/>
                      </a:endParaRPr>
                    </a:p>
                  </a:txBody>
                  <a:tcPr marL="9525" marR="9525" marT="9525" marB="0" anchor="ctr">
                    <a:lnL>
                      <a:noFill/>
                    </a:lnL>
                    <a:lnR>
                      <a:noFill/>
                    </a:lnR>
                    <a:lnT>
                      <a:noFill/>
                    </a:lnT>
                    <a:lnB>
                      <a:noFill/>
                    </a:lnB>
                  </a:tcPr>
                </a:tc>
                <a:tc>
                  <a:txBody>
                    <a:bodyPr/>
                    <a:lstStyle/>
                    <a:p>
                      <a:pPr algn="ctr" fontAlgn="ctr"/>
                      <a:endParaRPr lang="tr-TR" sz="1100" b="0" i="0" u="none" strike="noStrike">
                        <a:solidFill>
                          <a:srgbClr val="000000"/>
                        </a:solidFill>
                        <a:latin typeface="Calibri"/>
                      </a:endParaRPr>
                    </a:p>
                  </a:txBody>
                  <a:tcPr marL="9525" marR="9525" marT="9525" marB="0" anchor="ctr">
                    <a:lnL>
                      <a:noFill/>
                    </a:lnL>
                    <a:lnR>
                      <a:noFill/>
                    </a:lnR>
                    <a:lnT>
                      <a:noFill/>
                    </a:lnT>
                    <a:lnB>
                      <a:noFill/>
                    </a:lnB>
                  </a:tcPr>
                </a:tc>
                <a:tc>
                  <a:txBody>
                    <a:bodyPr/>
                    <a:lstStyle/>
                    <a:p>
                      <a:pPr algn="ctr" fontAlgn="ctr"/>
                      <a:endParaRPr lang="tr-TR" sz="1100" b="0" i="0" u="none" strike="noStrike">
                        <a:solidFill>
                          <a:srgbClr val="000000"/>
                        </a:solidFill>
                        <a:latin typeface="Calibri"/>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tr-TR" sz="1100" b="0" i="0" u="none" strike="noStrike">
                        <a:solidFill>
                          <a:srgbClr val="000000"/>
                        </a:solidFill>
                        <a:latin typeface="Calibri"/>
                      </a:endParaRPr>
                    </a:p>
                  </a:txBody>
                  <a:tcPr marL="9525" marR="9525" marT="9525" marB="0" anchor="ctr">
                    <a:lnL>
                      <a:noFill/>
                    </a:lnL>
                    <a:lnR>
                      <a:noFill/>
                    </a:lnR>
                    <a:lnT>
                      <a:noFill/>
                    </a:lnT>
                    <a:lnB>
                      <a:noFill/>
                    </a:lnB>
                  </a:tcPr>
                </a:tc>
                <a:tc>
                  <a:txBody>
                    <a:bodyPr/>
                    <a:lstStyle/>
                    <a:p>
                      <a:pPr algn="ctr" fontAlgn="ctr"/>
                      <a:endParaRPr lang="tr-TR" sz="1100" b="0" i="0" u="none" strike="noStrike">
                        <a:solidFill>
                          <a:srgbClr val="000000"/>
                        </a:solidFill>
                        <a:latin typeface="Calibri"/>
                      </a:endParaRPr>
                    </a:p>
                  </a:txBody>
                  <a:tcPr marL="9525" marR="9525" marT="9525" marB="0" anchor="ctr">
                    <a:lnL>
                      <a:noFill/>
                    </a:lnL>
                    <a:lnR>
                      <a:noFill/>
                    </a:lnR>
                    <a:lnT>
                      <a:noFill/>
                    </a:lnT>
                    <a:lnB>
                      <a:noFill/>
                    </a:lnB>
                  </a:tcPr>
                </a:tc>
                <a:extLst>
                  <a:ext uri="{0D108BD9-81ED-4DB2-BD59-A6C34878D82A}">
                    <a16:rowId xmlns:a16="http://schemas.microsoft.com/office/drawing/2014/main" xmlns="" val="10007"/>
                  </a:ext>
                </a:extLst>
              </a:tr>
              <a:tr h="300594">
                <a:tc>
                  <a:txBody>
                    <a:bodyPr/>
                    <a:lstStyle/>
                    <a:p>
                      <a:pPr algn="l" fontAlgn="b"/>
                      <a:endParaRPr lang="tr-TR"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ctr" fontAlgn="ctr"/>
                      <a:endParaRPr lang="tr-TR" sz="1100" b="0" i="0" u="none" strike="noStrike">
                        <a:solidFill>
                          <a:srgbClr val="000000"/>
                        </a:solidFill>
                        <a:latin typeface="Calibri"/>
                      </a:endParaRPr>
                    </a:p>
                  </a:txBody>
                  <a:tcPr marL="9525" marR="9525" marT="9525" marB="0" anchor="ctr">
                    <a:lnL>
                      <a:noFill/>
                    </a:lnL>
                    <a:lnR>
                      <a:noFill/>
                    </a:lnR>
                    <a:lnT>
                      <a:noFill/>
                    </a:lnT>
                    <a:lnB>
                      <a:noFill/>
                    </a:lnB>
                  </a:tcPr>
                </a:tc>
                <a:tc>
                  <a:txBody>
                    <a:bodyPr/>
                    <a:lstStyle/>
                    <a:p>
                      <a:pPr algn="ctr" fontAlgn="ctr"/>
                      <a:endParaRPr lang="tr-TR" sz="1100" b="0" i="0" u="none" strike="noStrike">
                        <a:solidFill>
                          <a:srgbClr val="000000"/>
                        </a:solidFill>
                        <a:latin typeface="Calibri"/>
                      </a:endParaRP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tr-TR" sz="1100" b="0" i="0" u="none" strike="noStrike">
                          <a:solidFill>
                            <a:srgbClr val="000000"/>
                          </a:solidFill>
                          <a:latin typeface="Calibri"/>
                        </a:rPr>
                        <a:t>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tr-TR" sz="1100" b="0" i="0" u="none" strike="noStrike">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tr-TR" sz="1100" b="0" i="0" u="none" strike="noStrike">
                          <a:solidFill>
                            <a:srgbClr val="000000"/>
                          </a:solidFill>
                          <a:latin typeface="Calibri"/>
                        </a:rPr>
                        <a:t>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tr-TR" sz="1100" b="0" i="0" u="none" strike="noStrike">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endParaRPr lang="tr-TR" sz="1100" b="0" i="0" u="none" strike="noStrike">
                        <a:solidFill>
                          <a:srgbClr val="000000"/>
                        </a:solidFill>
                        <a:latin typeface="Calibri"/>
                      </a:endParaRPr>
                    </a:p>
                  </a:txBody>
                  <a:tcPr marL="9525" marR="9525" marT="9525" marB="0" anchor="ctr">
                    <a:lnL>
                      <a:noFill/>
                    </a:lnL>
                    <a:lnR>
                      <a:noFill/>
                    </a:lnR>
                    <a:lnT>
                      <a:noFill/>
                    </a:lnT>
                    <a:lnB>
                      <a:noFill/>
                    </a:lnB>
                  </a:tcPr>
                </a:tc>
                <a:tc>
                  <a:txBody>
                    <a:bodyPr/>
                    <a:lstStyle/>
                    <a:p>
                      <a:pPr algn="ctr" fontAlgn="ctr"/>
                      <a:endParaRPr lang="tr-TR" sz="1100" b="0" i="0" u="none" strike="noStrike">
                        <a:solidFill>
                          <a:srgbClr val="000000"/>
                        </a:solidFill>
                        <a:latin typeface="Calibri"/>
                      </a:endParaRPr>
                    </a:p>
                  </a:txBody>
                  <a:tcPr marL="9525" marR="9525" marT="9525" marB="0" anchor="ctr">
                    <a:lnL>
                      <a:noFill/>
                    </a:lnL>
                    <a:lnR>
                      <a:noFill/>
                    </a:lnR>
                    <a:lnT>
                      <a:noFill/>
                    </a:lnT>
                    <a:lnB>
                      <a:noFill/>
                    </a:lnB>
                  </a:tcPr>
                </a:tc>
                <a:tc>
                  <a:txBody>
                    <a:bodyPr/>
                    <a:lstStyle/>
                    <a:p>
                      <a:pPr algn="ctr" fontAlgn="ctr"/>
                      <a:endParaRPr lang="tr-TR" sz="1100" b="0" i="0" u="none" strike="noStrike">
                        <a:solidFill>
                          <a:srgbClr val="000000"/>
                        </a:solidFill>
                        <a:latin typeface="Calibri"/>
                      </a:endParaRPr>
                    </a:p>
                  </a:txBody>
                  <a:tcPr marL="9525" marR="9525" marT="9525" marB="0" anchor="ctr">
                    <a:lnL>
                      <a:noFill/>
                    </a:lnL>
                    <a:lnR>
                      <a:noFill/>
                    </a:lnR>
                    <a:lnT>
                      <a:noFill/>
                    </a:lnT>
                    <a:lnB>
                      <a:noFill/>
                    </a:lnB>
                  </a:tcPr>
                </a:tc>
                <a:tc>
                  <a:txBody>
                    <a:bodyPr/>
                    <a:lstStyle/>
                    <a:p>
                      <a:pPr algn="ctr" fontAlgn="ctr"/>
                      <a:endParaRPr lang="tr-TR" sz="1100" b="0" i="0" u="none" strike="noStrike">
                        <a:solidFill>
                          <a:srgbClr val="000000"/>
                        </a:solidFill>
                        <a:latin typeface="Calibri"/>
                      </a:endParaRPr>
                    </a:p>
                  </a:txBody>
                  <a:tcPr marL="9525" marR="9525" marT="9525" marB="0" anchor="ctr">
                    <a:lnL>
                      <a:noFill/>
                    </a:lnL>
                    <a:lnR>
                      <a:noFill/>
                    </a:lnR>
                    <a:lnT>
                      <a:noFill/>
                    </a:lnT>
                    <a:lnB>
                      <a:noFill/>
                    </a:lnB>
                  </a:tcPr>
                </a:tc>
                <a:tc>
                  <a:txBody>
                    <a:bodyPr/>
                    <a:lstStyle/>
                    <a:p>
                      <a:pPr algn="ctr" fontAlgn="ctr"/>
                      <a:endParaRPr lang="tr-TR" sz="1100" b="0" i="0" u="none" strike="noStrike">
                        <a:solidFill>
                          <a:srgbClr val="000000"/>
                        </a:solidFill>
                        <a:latin typeface="Calibri"/>
                      </a:endParaRPr>
                    </a:p>
                  </a:txBody>
                  <a:tcPr marL="9525" marR="9525" marT="9525" marB="0" anchor="ctr">
                    <a:lnL>
                      <a:noFill/>
                    </a:lnL>
                    <a:lnR>
                      <a:noFill/>
                    </a:lnR>
                    <a:lnT>
                      <a:noFill/>
                    </a:lnT>
                    <a:lnB>
                      <a:noFill/>
                    </a:lnB>
                  </a:tcPr>
                </a:tc>
                <a:tc>
                  <a:txBody>
                    <a:bodyPr/>
                    <a:lstStyle/>
                    <a:p>
                      <a:pPr algn="ctr" fontAlgn="ctr"/>
                      <a:endParaRPr lang="tr-TR" sz="1100" b="0" i="0" u="none" strike="noStrike">
                        <a:solidFill>
                          <a:srgbClr val="000000"/>
                        </a:solidFill>
                        <a:latin typeface="Calibri"/>
                      </a:endParaRPr>
                    </a:p>
                  </a:txBody>
                  <a:tcPr marL="9525" marR="9525" marT="9525" marB="0" anchor="ctr">
                    <a:lnL>
                      <a:noFill/>
                    </a:lnL>
                    <a:lnR>
                      <a:noFill/>
                    </a:lnR>
                    <a:lnT>
                      <a:noFill/>
                    </a:lnT>
                    <a:lnB>
                      <a:noFill/>
                    </a:lnB>
                  </a:tcPr>
                </a:tc>
                <a:tc>
                  <a:txBody>
                    <a:bodyPr/>
                    <a:lstStyle/>
                    <a:p>
                      <a:pPr algn="ctr" fontAlgn="ctr"/>
                      <a:endParaRPr lang="tr-TR" sz="1100" b="0" i="0" u="none" strike="noStrike">
                        <a:solidFill>
                          <a:srgbClr val="000000"/>
                        </a:solidFill>
                        <a:latin typeface="Calibri"/>
                      </a:endParaRPr>
                    </a:p>
                  </a:txBody>
                  <a:tcPr marL="9525" marR="9525" marT="9525" marB="0" anchor="ctr">
                    <a:lnL>
                      <a:noFill/>
                    </a:lnL>
                    <a:lnR>
                      <a:noFill/>
                    </a:lnR>
                    <a:lnT>
                      <a:noFill/>
                    </a:lnT>
                    <a:lnB>
                      <a:noFill/>
                    </a:lnB>
                  </a:tcPr>
                </a:tc>
                <a:tc>
                  <a:txBody>
                    <a:bodyPr/>
                    <a:lstStyle/>
                    <a:p>
                      <a:pPr algn="ctr" fontAlgn="ctr"/>
                      <a:endParaRPr lang="tr-TR" sz="1100" b="0" i="0" u="none" strike="noStrike">
                        <a:solidFill>
                          <a:srgbClr val="000000"/>
                        </a:solidFill>
                        <a:latin typeface="Calibri"/>
                      </a:endParaRPr>
                    </a:p>
                  </a:txBody>
                  <a:tcPr marL="9525" marR="9525" marT="9525" marB="0" anchor="ctr">
                    <a:lnL>
                      <a:noFill/>
                    </a:lnL>
                    <a:lnR>
                      <a:noFill/>
                    </a:lnR>
                    <a:lnT>
                      <a:noFill/>
                    </a:lnT>
                    <a:lnB>
                      <a:noFill/>
                    </a:lnB>
                  </a:tcPr>
                </a:tc>
                <a:extLst>
                  <a:ext uri="{0D108BD9-81ED-4DB2-BD59-A6C34878D82A}">
                    <a16:rowId xmlns:a16="http://schemas.microsoft.com/office/drawing/2014/main" xmlns="" val="10008"/>
                  </a:ext>
                </a:extLst>
              </a:tr>
              <a:tr h="300594">
                <a:tc>
                  <a:txBody>
                    <a:bodyPr/>
                    <a:lstStyle/>
                    <a:p>
                      <a:pPr algn="l" fontAlgn="b"/>
                      <a:endParaRPr lang="tr-TR"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ctr" fontAlgn="ctr"/>
                      <a:endParaRPr lang="tr-TR" sz="1100" b="0" i="0" u="none" strike="noStrike">
                        <a:solidFill>
                          <a:srgbClr val="000000"/>
                        </a:solidFill>
                        <a:latin typeface="Calibri"/>
                      </a:endParaRPr>
                    </a:p>
                  </a:txBody>
                  <a:tcPr marL="9525" marR="9525" marT="9525" marB="0" anchor="ctr">
                    <a:lnL>
                      <a:noFill/>
                    </a:lnL>
                    <a:lnR>
                      <a:noFill/>
                    </a:lnR>
                    <a:lnT>
                      <a:noFill/>
                    </a:lnT>
                    <a:lnB>
                      <a:noFill/>
                    </a:lnB>
                  </a:tcPr>
                </a:tc>
                <a:tc>
                  <a:txBody>
                    <a:bodyPr/>
                    <a:lstStyle/>
                    <a:p>
                      <a:pPr algn="ctr" fontAlgn="ctr"/>
                      <a:endParaRPr lang="tr-TR" sz="1100" b="0" i="0" u="none" strike="noStrike">
                        <a:solidFill>
                          <a:srgbClr val="000000"/>
                        </a:solidFill>
                        <a:latin typeface="Calibri"/>
                      </a:endParaRP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tr-TR" sz="1100" b="0" i="0" u="none" strike="noStrike">
                          <a:solidFill>
                            <a:srgbClr val="000000"/>
                          </a:solidFill>
                          <a:latin typeface="Calibri"/>
                        </a:rPr>
                        <a:t>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tr-TR" sz="1100" b="0" i="0" u="none" strike="noStrike">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tr-TR" sz="1100" b="0" i="0" u="none" strike="noStrike">
                          <a:solidFill>
                            <a:srgbClr val="000000"/>
                          </a:solidFill>
                          <a:latin typeface="Calibri"/>
                        </a:rPr>
                        <a:t>K</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tr-TR" sz="1100" b="0" i="0" u="none" strike="noStrike">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endParaRPr lang="tr-TR" sz="1100" b="0" i="0" u="none" strike="noStrike">
                        <a:solidFill>
                          <a:srgbClr val="000000"/>
                        </a:solidFill>
                        <a:latin typeface="Calibri"/>
                      </a:endParaRPr>
                    </a:p>
                  </a:txBody>
                  <a:tcPr marL="9525" marR="9525" marT="9525" marB="0" anchor="ctr">
                    <a:lnL>
                      <a:noFill/>
                    </a:lnL>
                    <a:lnR>
                      <a:noFill/>
                    </a:lnR>
                    <a:lnT>
                      <a:noFill/>
                    </a:lnT>
                    <a:lnB>
                      <a:noFill/>
                    </a:lnB>
                  </a:tcPr>
                </a:tc>
                <a:tc>
                  <a:txBody>
                    <a:bodyPr/>
                    <a:lstStyle/>
                    <a:p>
                      <a:pPr algn="ctr" fontAlgn="ctr"/>
                      <a:r>
                        <a:rPr lang="tr-TR" sz="1100" b="0" i="0" u="none" strike="noStrike">
                          <a:solidFill>
                            <a:srgbClr val="FF0000"/>
                          </a:solidFill>
                          <a:latin typeface="Calibri"/>
                        </a:rPr>
                        <a:t>6</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endParaRPr lang="tr-TR" sz="1100" b="0" i="0" u="none" strike="noStrike">
                        <a:solidFill>
                          <a:srgbClr val="000000"/>
                        </a:solidFill>
                        <a:latin typeface="Calibri"/>
                      </a:endParaRPr>
                    </a:p>
                  </a:txBody>
                  <a:tcPr marL="9525" marR="9525" marT="9525" marB="0" anchor="ctr">
                    <a:lnL>
                      <a:noFill/>
                    </a:lnL>
                    <a:lnR>
                      <a:noFill/>
                    </a:lnR>
                    <a:lnT>
                      <a:noFill/>
                    </a:lnT>
                    <a:lnB>
                      <a:noFill/>
                    </a:lnB>
                  </a:tcPr>
                </a:tc>
                <a:tc>
                  <a:txBody>
                    <a:bodyPr/>
                    <a:lstStyle/>
                    <a:p>
                      <a:pPr algn="ctr" fontAlgn="ctr"/>
                      <a:endParaRPr lang="tr-TR" sz="1100" b="0" i="0" u="none" strike="noStrike">
                        <a:solidFill>
                          <a:srgbClr val="000000"/>
                        </a:solidFill>
                        <a:latin typeface="Calibri"/>
                      </a:endParaRPr>
                    </a:p>
                  </a:txBody>
                  <a:tcPr marL="9525" marR="9525" marT="9525" marB="0" anchor="ctr">
                    <a:lnL>
                      <a:noFill/>
                    </a:lnL>
                    <a:lnR>
                      <a:noFill/>
                    </a:lnR>
                    <a:lnT>
                      <a:noFill/>
                    </a:lnT>
                    <a:lnB>
                      <a:noFill/>
                    </a:lnB>
                  </a:tcPr>
                </a:tc>
                <a:tc>
                  <a:txBody>
                    <a:bodyPr/>
                    <a:lstStyle/>
                    <a:p>
                      <a:pPr algn="ctr" fontAlgn="ctr"/>
                      <a:endParaRPr lang="tr-TR" sz="1100" b="0" i="0" u="none" strike="noStrike">
                        <a:solidFill>
                          <a:srgbClr val="000000"/>
                        </a:solidFill>
                        <a:latin typeface="Calibri"/>
                      </a:endParaRPr>
                    </a:p>
                  </a:txBody>
                  <a:tcPr marL="9525" marR="9525" marT="9525" marB="0" anchor="ctr">
                    <a:lnL>
                      <a:noFill/>
                    </a:lnL>
                    <a:lnR>
                      <a:noFill/>
                    </a:lnR>
                    <a:lnT>
                      <a:noFill/>
                    </a:lnT>
                    <a:lnB>
                      <a:noFill/>
                    </a:lnB>
                  </a:tcPr>
                </a:tc>
                <a:tc>
                  <a:txBody>
                    <a:bodyPr/>
                    <a:lstStyle/>
                    <a:p>
                      <a:pPr algn="ctr" fontAlgn="ctr"/>
                      <a:endParaRPr lang="tr-TR" sz="1100" b="0" i="0" u="none" strike="noStrike">
                        <a:solidFill>
                          <a:srgbClr val="000000"/>
                        </a:solidFill>
                        <a:latin typeface="Calibri"/>
                      </a:endParaRPr>
                    </a:p>
                  </a:txBody>
                  <a:tcPr marL="9525" marR="9525" marT="9525" marB="0" anchor="ctr">
                    <a:lnL>
                      <a:noFill/>
                    </a:lnL>
                    <a:lnR>
                      <a:noFill/>
                    </a:lnR>
                    <a:lnT>
                      <a:noFill/>
                    </a:lnT>
                    <a:lnB>
                      <a:noFill/>
                    </a:lnB>
                  </a:tcPr>
                </a:tc>
                <a:tc>
                  <a:txBody>
                    <a:bodyPr/>
                    <a:lstStyle/>
                    <a:p>
                      <a:pPr algn="ctr" fontAlgn="ctr"/>
                      <a:endParaRPr lang="tr-TR" sz="1100" b="0" i="0" u="none" strike="noStrike">
                        <a:solidFill>
                          <a:srgbClr val="000000"/>
                        </a:solidFill>
                        <a:latin typeface="Calibri"/>
                      </a:endParaRPr>
                    </a:p>
                  </a:txBody>
                  <a:tcPr marL="9525" marR="9525" marT="9525" marB="0" anchor="ctr">
                    <a:lnL>
                      <a:noFill/>
                    </a:lnL>
                    <a:lnR>
                      <a:noFill/>
                    </a:lnR>
                    <a:lnT>
                      <a:noFill/>
                    </a:lnT>
                    <a:lnB>
                      <a:noFill/>
                    </a:lnB>
                  </a:tcPr>
                </a:tc>
                <a:tc>
                  <a:txBody>
                    <a:bodyPr/>
                    <a:lstStyle/>
                    <a:p>
                      <a:pPr algn="ctr" fontAlgn="ctr"/>
                      <a:endParaRPr lang="tr-TR" sz="1100" b="0" i="0" u="none" strike="noStrike">
                        <a:solidFill>
                          <a:srgbClr val="000000"/>
                        </a:solidFill>
                        <a:latin typeface="Calibri"/>
                      </a:endParaRPr>
                    </a:p>
                  </a:txBody>
                  <a:tcPr marL="9525" marR="9525" marT="9525" marB="0" anchor="ctr">
                    <a:lnL>
                      <a:noFill/>
                    </a:lnL>
                    <a:lnR>
                      <a:noFill/>
                    </a:lnR>
                    <a:lnT>
                      <a:noFill/>
                    </a:lnT>
                    <a:lnB>
                      <a:noFill/>
                    </a:lnB>
                  </a:tcPr>
                </a:tc>
                <a:extLst>
                  <a:ext uri="{0D108BD9-81ED-4DB2-BD59-A6C34878D82A}">
                    <a16:rowId xmlns:a16="http://schemas.microsoft.com/office/drawing/2014/main" xmlns="" val="10009"/>
                  </a:ext>
                </a:extLst>
              </a:tr>
              <a:tr h="300594">
                <a:tc>
                  <a:txBody>
                    <a:bodyPr/>
                    <a:lstStyle/>
                    <a:p>
                      <a:pPr algn="l" fontAlgn="b"/>
                      <a:endParaRPr lang="tr-TR"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ctr" fontAlgn="ctr"/>
                      <a:endParaRPr lang="tr-TR" sz="1100" b="0" i="0" u="none" strike="noStrike">
                        <a:solidFill>
                          <a:srgbClr val="000000"/>
                        </a:solidFill>
                        <a:latin typeface="Calibri"/>
                      </a:endParaRPr>
                    </a:p>
                  </a:txBody>
                  <a:tcPr marL="9525" marR="9525" marT="9525" marB="0" anchor="ctr">
                    <a:lnL>
                      <a:noFill/>
                    </a:lnL>
                    <a:lnR>
                      <a:noFill/>
                    </a:lnR>
                    <a:lnT>
                      <a:noFill/>
                    </a:lnT>
                    <a:lnB>
                      <a:noFill/>
                    </a:lnB>
                  </a:tcPr>
                </a:tc>
                <a:tc>
                  <a:txBody>
                    <a:bodyPr/>
                    <a:lstStyle/>
                    <a:p>
                      <a:pPr algn="ctr" fontAlgn="ctr"/>
                      <a:endParaRPr lang="tr-TR" sz="1100" b="0" i="0" u="none" strike="noStrike">
                        <a:solidFill>
                          <a:srgbClr val="000000"/>
                        </a:solidFill>
                        <a:latin typeface="Calibri"/>
                      </a:endParaRPr>
                    </a:p>
                  </a:txBody>
                  <a:tcPr marL="9525" marR="9525" marT="9525" marB="0" anchor="ctr">
                    <a:lnL>
                      <a:noFill/>
                    </a:lnL>
                    <a:lnR>
                      <a:noFill/>
                    </a:lnR>
                    <a:lnT>
                      <a:noFill/>
                    </a:lnT>
                    <a:lnB>
                      <a:noFill/>
                    </a:lnB>
                  </a:tcPr>
                </a:tc>
                <a:tc>
                  <a:txBody>
                    <a:bodyPr/>
                    <a:lstStyle/>
                    <a:p>
                      <a:pPr algn="ctr" fontAlgn="ctr"/>
                      <a:endParaRPr lang="tr-TR" sz="1100" b="0" i="0" u="none" strike="noStrike">
                        <a:solidFill>
                          <a:srgbClr val="000000"/>
                        </a:solidFill>
                        <a:latin typeface="Calibri"/>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tr-TR" sz="1100" b="0" i="0" u="none" strike="noStrike">
                        <a:solidFill>
                          <a:srgbClr val="000000"/>
                        </a:solidFill>
                        <a:latin typeface="Calibri"/>
                      </a:endParaRPr>
                    </a:p>
                  </a:txBody>
                  <a:tcPr marL="9525" marR="9525" marT="9525"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tr-TR" sz="1100" b="0" i="0" u="none" strike="noStrike">
                          <a:solidFill>
                            <a:srgbClr val="000000"/>
                          </a:solidFill>
                          <a:latin typeface="Calibri"/>
                        </a:rPr>
                        <a:t>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tr-TR" sz="1100" b="0" i="0" u="none" strike="noStrike">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ctr"/>
                      <a:endParaRPr lang="tr-TR" sz="1100" b="0" i="0" u="none" strike="noStrike">
                        <a:solidFill>
                          <a:srgbClr val="000000"/>
                        </a:solidFill>
                        <a:latin typeface="Calibri"/>
                      </a:endParaRPr>
                    </a:p>
                  </a:txBody>
                  <a:tcPr marL="9525" marR="9525" marT="9525"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tr-TR" sz="1100" b="0" i="0" u="none" strike="noStrike">
                          <a:solidFill>
                            <a:srgbClr val="000000"/>
                          </a:solidFill>
                          <a:latin typeface="Calibri"/>
                        </a:rPr>
                        <a:t>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tr-TR" sz="1100" b="0" i="0" u="none" strike="noStrike">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endParaRPr lang="tr-TR" sz="1100" b="0" i="0" u="none" strike="noStrike">
                        <a:solidFill>
                          <a:srgbClr val="000000"/>
                        </a:solidFill>
                        <a:latin typeface="Calibri"/>
                      </a:endParaRPr>
                    </a:p>
                  </a:txBody>
                  <a:tcPr marL="9525" marR="9525" marT="9525" marB="0" anchor="ctr">
                    <a:lnL>
                      <a:noFill/>
                    </a:lnL>
                    <a:lnR>
                      <a:noFill/>
                    </a:lnR>
                    <a:lnT>
                      <a:noFill/>
                    </a:lnT>
                    <a:lnB>
                      <a:noFill/>
                    </a:lnB>
                  </a:tcPr>
                </a:tc>
                <a:tc>
                  <a:txBody>
                    <a:bodyPr/>
                    <a:lstStyle/>
                    <a:p>
                      <a:pPr algn="ctr" fontAlgn="ctr"/>
                      <a:endParaRPr lang="tr-TR" sz="1100" b="0" i="0" u="none" strike="noStrike">
                        <a:solidFill>
                          <a:srgbClr val="000000"/>
                        </a:solidFill>
                        <a:latin typeface="Calibri"/>
                      </a:endParaRPr>
                    </a:p>
                  </a:txBody>
                  <a:tcPr marL="9525" marR="9525" marT="9525" marB="0" anchor="ctr">
                    <a:lnL>
                      <a:noFill/>
                    </a:lnL>
                    <a:lnR>
                      <a:noFill/>
                    </a:lnR>
                    <a:lnT>
                      <a:noFill/>
                    </a:lnT>
                    <a:lnB>
                      <a:noFill/>
                    </a:lnB>
                  </a:tcPr>
                </a:tc>
                <a:tc>
                  <a:txBody>
                    <a:bodyPr/>
                    <a:lstStyle/>
                    <a:p>
                      <a:pPr algn="ctr" fontAlgn="ctr"/>
                      <a:endParaRPr lang="tr-TR" sz="1100" b="0" i="0" u="none" strike="noStrike">
                        <a:solidFill>
                          <a:srgbClr val="000000"/>
                        </a:solidFill>
                        <a:latin typeface="Calibri"/>
                      </a:endParaRPr>
                    </a:p>
                  </a:txBody>
                  <a:tcPr marL="9525" marR="9525" marT="9525" marB="0" anchor="ctr">
                    <a:lnL>
                      <a:noFill/>
                    </a:lnL>
                    <a:lnR>
                      <a:noFill/>
                    </a:lnR>
                    <a:lnT>
                      <a:noFill/>
                    </a:lnT>
                    <a:lnB>
                      <a:noFill/>
                    </a:lnB>
                  </a:tcPr>
                </a:tc>
                <a:tc>
                  <a:txBody>
                    <a:bodyPr/>
                    <a:lstStyle/>
                    <a:p>
                      <a:pPr algn="ctr" fontAlgn="ctr"/>
                      <a:endParaRPr lang="tr-TR" sz="1100" b="0" i="0" u="none" strike="noStrike">
                        <a:solidFill>
                          <a:srgbClr val="000000"/>
                        </a:solidFill>
                        <a:latin typeface="Calibri"/>
                      </a:endParaRPr>
                    </a:p>
                  </a:txBody>
                  <a:tcPr marL="9525" marR="9525" marT="9525" marB="0" anchor="ctr">
                    <a:lnL>
                      <a:noFill/>
                    </a:lnL>
                    <a:lnR>
                      <a:noFill/>
                    </a:lnR>
                    <a:lnT>
                      <a:noFill/>
                    </a:lnT>
                    <a:lnB>
                      <a:noFill/>
                    </a:lnB>
                  </a:tcPr>
                </a:tc>
                <a:tc>
                  <a:txBody>
                    <a:bodyPr/>
                    <a:lstStyle/>
                    <a:p>
                      <a:pPr algn="ctr" fontAlgn="ctr"/>
                      <a:endParaRPr lang="tr-TR" sz="1100" b="0" i="0" u="none" strike="noStrike">
                        <a:solidFill>
                          <a:srgbClr val="000000"/>
                        </a:solidFill>
                        <a:latin typeface="Calibri"/>
                      </a:endParaRPr>
                    </a:p>
                  </a:txBody>
                  <a:tcPr marL="9525" marR="9525" marT="9525" marB="0" anchor="ctr">
                    <a:lnL>
                      <a:noFill/>
                    </a:lnL>
                    <a:lnR>
                      <a:noFill/>
                    </a:lnR>
                    <a:lnT>
                      <a:noFill/>
                    </a:lnT>
                    <a:lnB>
                      <a:noFill/>
                    </a:lnB>
                  </a:tcPr>
                </a:tc>
                <a:extLst>
                  <a:ext uri="{0D108BD9-81ED-4DB2-BD59-A6C34878D82A}">
                    <a16:rowId xmlns:a16="http://schemas.microsoft.com/office/drawing/2014/main" xmlns="" val="10010"/>
                  </a:ext>
                </a:extLst>
              </a:tr>
              <a:tr h="300594">
                <a:tc>
                  <a:txBody>
                    <a:bodyPr/>
                    <a:lstStyle/>
                    <a:p>
                      <a:pPr algn="l" fontAlgn="b"/>
                      <a:endParaRPr lang="tr-TR"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ctr" fontAlgn="ctr"/>
                      <a:endParaRPr lang="tr-TR" sz="1100" b="0" i="0" u="none" strike="noStrike">
                        <a:solidFill>
                          <a:srgbClr val="000000"/>
                        </a:solidFill>
                        <a:latin typeface="Calibri"/>
                      </a:endParaRPr>
                    </a:p>
                  </a:txBody>
                  <a:tcPr marL="9525" marR="9525" marT="9525" marB="0" anchor="ctr">
                    <a:lnL>
                      <a:noFill/>
                    </a:lnL>
                    <a:lnR>
                      <a:noFill/>
                    </a:lnR>
                    <a:lnT>
                      <a:noFill/>
                    </a:lnT>
                    <a:lnB>
                      <a:noFill/>
                    </a:lnB>
                  </a:tcPr>
                </a:tc>
                <a:tc>
                  <a:txBody>
                    <a:bodyPr/>
                    <a:lstStyle/>
                    <a:p>
                      <a:pPr algn="ctr" fontAlgn="ctr"/>
                      <a:endParaRPr lang="tr-TR" sz="1100" b="0" i="0" u="none" strike="noStrike">
                        <a:solidFill>
                          <a:srgbClr val="000000"/>
                        </a:solidFill>
                        <a:latin typeface="Calibri"/>
                      </a:endParaRPr>
                    </a:p>
                  </a:txBody>
                  <a:tcPr marL="9525" marR="9525" marT="9525" marB="0" anchor="ctr">
                    <a:lnL>
                      <a:noFill/>
                    </a:lnL>
                    <a:lnR>
                      <a:noFill/>
                    </a:lnR>
                    <a:lnT>
                      <a:noFill/>
                    </a:lnT>
                    <a:lnB>
                      <a:noFill/>
                    </a:lnB>
                  </a:tcPr>
                </a:tc>
                <a:tc>
                  <a:txBody>
                    <a:bodyPr/>
                    <a:lstStyle/>
                    <a:p>
                      <a:pPr algn="ctr" fontAlgn="ctr"/>
                      <a:r>
                        <a:rPr lang="tr-TR" sz="1100" b="0" i="0" u="none" strike="noStrike">
                          <a:solidFill>
                            <a:srgbClr val="FF0000"/>
                          </a:solidFill>
                          <a:latin typeface="Calibri"/>
                        </a:rPr>
                        <a:t>7</a:t>
                      </a: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solidFill>
                      <a:srgbClr val="FFFF00"/>
                    </a:solidFill>
                  </a:tcPr>
                </a:tc>
                <a:tc>
                  <a:txBody>
                    <a:bodyPr/>
                    <a:lstStyle/>
                    <a:p>
                      <a:pPr algn="ctr" fontAlgn="ctr"/>
                      <a:r>
                        <a:rPr lang="tr-TR" sz="1100" b="0" i="0" u="none" strike="noStrike">
                          <a:solidFill>
                            <a:srgbClr val="000000"/>
                          </a:solidFill>
                          <a:latin typeface="Calibri"/>
                        </a:rPr>
                        <a:t>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100" b="0" i="0" u="none" strike="noStrike">
                          <a:solidFill>
                            <a:srgbClr val="000000"/>
                          </a:solidFill>
                          <a:latin typeface="Calibri"/>
                        </a:rPr>
                        <a:t>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100" b="0" i="0" u="none" strike="noStrike">
                          <a:solidFill>
                            <a:srgbClr val="000000"/>
                          </a:solidFill>
                          <a:latin typeface="Calibri"/>
                        </a:rPr>
                        <a:t>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100" b="0" i="0" u="none" strike="noStrike">
                          <a:solidFill>
                            <a:srgbClr val="000000"/>
                          </a:solidFill>
                          <a:latin typeface="Calibri"/>
                        </a:rPr>
                        <a:t>B</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100" b="0" i="0" u="none" strike="noStrike">
                          <a:solidFill>
                            <a:srgbClr val="000000"/>
                          </a:solidFill>
                          <a:latin typeface="Calibri"/>
                        </a:rPr>
                        <a:t>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tr-TR" sz="1100" b="0" i="0" u="none" strike="noStrike">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endParaRPr lang="tr-TR" sz="1100" b="0" i="0" u="none" strike="noStrike">
                        <a:solidFill>
                          <a:srgbClr val="000000"/>
                        </a:solidFill>
                        <a:latin typeface="Calibri"/>
                      </a:endParaRPr>
                    </a:p>
                  </a:txBody>
                  <a:tcPr marL="9525" marR="9525" marT="9525" marB="0" anchor="ctr">
                    <a:lnL>
                      <a:noFill/>
                    </a:lnL>
                    <a:lnR>
                      <a:noFill/>
                    </a:lnR>
                    <a:lnT>
                      <a:noFill/>
                    </a:lnT>
                    <a:lnB>
                      <a:noFill/>
                    </a:lnB>
                  </a:tcPr>
                </a:tc>
                <a:tc>
                  <a:txBody>
                    <a:bodyPr/>
                    <a:lstStyle/>
                    <a:p>
                      <a:pPr algn="ctr" fontAlgn="ctr"/>
                      <a:endParaRPr lang="tr-TR" sz="1100" b="0" i="0" u="none" strike="noStrike">
                        <a:solidFill>
                          <a:srgbClr val="000000"/>
                        </a:solidFill>
                        <a:latin typeface="Calibri"/>
                      </a:endParaRPr>
                    </a:p>
                  </a:txBody>
                  <a:tcPr marL="9525" marR="9525" marT="9525" marB="0" anchor="ctr">
                    <a:lnL>
                      <a:noFill/>
                    </a:lnL>
                    <a:lnR>
                      <a:noFill/>
                    </a:lnR>
                    <a:lnT>
                      <a:noFill/>
                    </a:lnT>
                    <a:lnB>
                      <a:noFill/>
                    </a:lnB>
                  </a:tcPr>
                </a:tc>
                <a:tc>
                  <a:txBody>
                    <a:bodyPr/>
                    <a:lstStyle/>
                    <a:p>
                      <a:pPr algn="ctr" fontAlgn="ctr"/>
                      <a:endParaRPr lang="tr-TR" sz="1100" b="0" i="0" u="none" strike="noStrike">
                        <a:solidFill>
                          <a:srgbClr val="000000"/>
                        </a:solidFill>
                        <a:latin typeface="Calibri"/>
                      </a:endParaRPr>
                    </a:p>
                  </a:txBody>
                  <a:tcPr marL="9525" marR="9525" marT="9525" marB="0" anchor="ctr">
                    <a:lnL>
                      <a:noFill/>
                    </a:lnL>
                    <a:lnR>
                      <a:noFill/>
                    </a:lnR>
                    <a:lnT>
                      <a:noFill/>
                    </a:lnT>
                    <a:lnB>
                      <a:noFill/>
                    </a:lnB>
                  </a:tcPr>
                </a:tc>
                <a:tc>
                  <a:txBody>
                    <a:bodyPr/>
                    <a:lstStyle/>
                    <a:p>
                      <a:pPr algn="ctr" fontAlgn="ctr"/>
                      <a:endParaRPr lang="tr-TR" sz="1100" b="0" i="0" u="none" strike="noStrike">
                        <a:solidFill>
                          <a:srgbClr val="000000"/>
                        </a:solidFill>
                        <a:latin typeface="Calibri"/>
                      </a:endParaRPr>
                    </a:p>
                  </a:txBody>
                  <a:tcPr marL="9525" marR="9525" marT="9525" marB="0" anchor="ctr">
                    <a:lnL>
                      <a:noFill/>
                    </a:lnL>
                    <a:lnR>
                      <a:noFill/>
                    </a:lnR>
                    <a:lnT>
                      <a:noFill/>
                    </a:lnT>
                    <a:lnB>
                      <a:noFill/>
                    </a:lnB>
                  </a:tcPr>
                </a:tc>
                <a:tc>
                  <a:txBody>
                    <a:bodyPr/>
                    <a:lstStyle/>
                    <a:p>
                      <a:pPr algn="ctr" fontAlgn="ctr"/>
                      <a:endParaRPr lang="tr-TR" sz="1100" b="0" i="0" u="none" strike="noStrike">
                        <a:solidFill>
                          <a:srgbClr val="000000"/>
                        </a:solidFill>
                        <a:latin typeface="Calibri"/>
                      </a:endParaRPr>
                    </a:p>
                  </a:txBody>
                  <a:tcPr marL="9525" marR="9525" marT="9525" marB="0" anchor="ctr">
                    <a:lnL>
                      <a:noFill/>
                    </a:lnL>
                    <a:lnR>
                      <a:noFill/>
                    </a:lnR>
                    <a:lnT>
                      <a:noFill/>
                    </a:lnT>
                    <a:lnB>
                      <a:noFill/>
                    </a:lnB>
                  </a:tcPr>
                </a:tc>
                <a:extLst>
                  <a:ext uri="{0D108BD9-81ED-4DB2-BD59-A6C34878D82A}">
                    <a16:rowId xmlns:a16="http://schemas.microsoft.com/office/drawing/2014/main" xmlns="" val="10011"/>
                  </a:ext>
                </a:extLst>
              </a:tr>
              <a:tr h="300594">
                <a:tc>
                  <a:txBody>
                    <a:bodyPr/>
                    <a:lstStyle/>
                    <a:p>
                      <a:pPr algn="l" fontAlgn="b"/>
                      <a:endParaRPr lang="tr-TR"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ctr" fontAlgn="ctr"/>
                      <a:endParaRPr lang="tr-TR" sz="1100" b="0" i="0" u="none" strike="noStrike">
                        <a:solidFill>
                          <a:srgbClr val="000000"/>
                        </a:solidFill>
                        <a:latin typeface="Calibri"/>
                      </a:endParaRPr>
                    </a:p>
                  </a:txBody>
                  <a:tcPr marL="9525" marR="9525" marT="9525" marB="0" anchor="ctr">
                    <a:lnL>
                      <a:noFill/>
                    </a:lnL>
                    <a:lnR>
                      <a:noFill/>
                    </a:lnR>
                    <a:lnT>
                      <a:noFill/>
                    </a:lnT>
                    <a:lnB>
                      <a:noFill/>
                    </a:lnB>
                  </a:tcPr>
                </a:tc>
                <a:tc>
                  <a:txBody>
                    <a:bodyPr/>
                    <a:lstStyle/>
                    <a:p>
                      <a:pPr algn="ctr" fontAlgn="ctr"/>
                      <a:endParaRPr lang="tr-TR" sz="1100" b="0" i="0" u="none" strike="noStrike">
                        <a:solidFill>
                          <a:srgbClr val="000000"/>
                        </a:solidFill>
                        <a:latin typeface="Calibri"/>
                      </a:endParaRPr>
                    </a:p>
                  </a:txBody>
                  <a:tcPr marL="9525" marR="9525" marT="9525" marB="0" anchor="ctr">
                    <a:lnL>
                      <a:noFill/>
                    </a:lnL>
                    <a:lnR>
                      <a:noFill/>
                    </a:lnR>
                    <a:lnT>
                      <a:noFill/>
                    </a:lnT>
                    <a:lnB>
                      <a:noFill/>
                    </a:lnB>
                  </a:tcPr>
                </a:tc>
                <a:tc>
                  <a:txBody>
                    <a:bodyPr/>
                    <a:lstStyle/>
                    <a:p>
                      <a:pPr algn="ctr" fontAlgn="ctr"/>
                      <a:endParaRPr lang="tr-TR" sz="1100" b="0" i="0" u="none" strike="noStrike">
                        <a:solidFill>
                          <a:srgbClr val="000000"/>
                        </a:solidFill>
                        <a:latin typeface="Calibri"/>
                      </a:endParaRPr>
                    </a:p>
                  </a:txBody>
                  <a:tcPr marL="9525" marR="9525" marT="9525" marB="0" anchor="ctr">
                    <a:lnL>
                      <a:noFill/>
                    </a:lnL>
                    <a:lnR>
                      <a:noFill/>
                    </a:lnR>
                    <a:lnT>
                      <a:noFill/>
                    </a:lnT>
                    <a:lnB>
                      <a:noFill/>
                    </a:lnB>
                  </a:tcPr>
                </a:tc>
                <a:tc>
                  <a:txBody>
                    <a:bodyPr/>
                    <a:lstStyle/>
                    <a:p>
                      <a:pPr algn="ctr" fontAlgn="ctr"/>
                      <a:endParaRPr lang="tr-TR" sz="1100" b="0" i="0" u="none" strike="noStrike">
                        <a:solidFill>
                          <a:srgbClr val="000000"/>
                        </a:solidFill>
                        <a:latin typeface="Calibri"/>
                      </a:endParaRPr>
                    </a:p>
                  </a:txBody>
                  <a:tcPr marL="9525" marR="9525" marT="95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tr-TR" sz="1100" b="0" i="0" u="none" strike="noStrike">
                          <a:solidFill>
                            <a:srgbClr val="000000"/>
                          </a:solidFill>
                          <a:latin typeface="Calibri"/>
                        </a:rPr>
                        <a:t>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tr-TR" sz="1100" b="0" i="0" u="none" strike="noStrike">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tr-TR" sz="1100" b="0" i="0" u="none" strike="noStrike">
                        <a:solidFill>
                          <a:srgbClr val="000000"/>
                        </a:solidFill>
                        <a:latin typeface="Calibri"/>
                      </a:endParaRPr>
                    </a:p>
                  </a:txBody>
                  <a:tcPr marL="9525" marR="9525" marT="95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tr-TR" sz="1100" b="0" i="0" u="none" strike="noStrike">
                          <a:solidFill>
                            <a:srgbClr val="000000"/>
                          </a:solidFill>
                          <a:latin typeface="Calibri"/>
                        </a:rPr>
                        <a:t>M</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tr-TR" sz="1100" b="0" i="0" u="none" strike="noStrike">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endParaRPr lang="tr-TR" sz="1100" b="0" i="0" u="none" strike="noStrike">
                        <a:solidFill>
                          <a:srgbClr val="000000"/>
                        </a:solidFill>
                        <a:latin typeface="Calibri"/>
                      </a:endParaRPr>
                    </a:p>
                  </a:txBody>
                  <a:tcPr marL="9525" marR="9525" marT="9525" marB="0" anchor="ctr">
                    <a:lnL>
                      <a:noFill/>
                    </a:lnL>
                    <a:lnR>
                      <a:noFill/>
                    </a:lnR>
                    <a:lnT>
                      <a:noFill/>
                    </a:lnT>
                    <a:lnB>
                      <a:noFill/>
                    </a:lnB>
                  </a:tcPr>
                </a:tc>
                <a:tc>
                  <a:txBody>
                    <a:bodyPr/>
                    <a:lstStyle/>
                    <a:p>
                      <a:pPr algn="ctr" fontAlgn="ctr"/>
                      <a:endParaRPr lang="tr-TR" sz="1100" b="0" i="0" u="none" strike="noStrike">
                        <a:solidFill>
                          <a:srgbClr val="000000"/>
                        </a:solidFill>
                        <a:latin typeface="Calibri"/>
                      </a:endParaRPr>
                    </a:p>
                  </a:txBody>
                  <a:tcPr marL="9525" marR="9525" marT="9525" marB="0" anchor="ctr">
                    <a:lnL>
                      <a:noFill/>
                    </a:lnL>
                    <a:lnR>
                      <a:noFill/>
                    </a:lnR>
                    <a:lnT>
                      <a:noFill/>
                    </a:lnT>
                    <a:lnB>
                      <a:noFill/>
                    </a:lnB>
                  </a:tcPr>
                </a:tc>
                <a:tc>
                  <a:txBody>
                    <a:bodyPr/>
                    <a:lstStyle/>
                    <a:p>
                      <a:pPr algn="ctr" fontAlgn="ctr"/>
                      <a:endParaRPr lang="tr-TR" sz="1100" b="0" i="0" u="none" strike="noStrike">
                        <a:solidFill>
                          <a:srgbClr val="000000"/>
                        </a:solidFill>
                        <a:latin typeface="Calibri"/>
                      </a:endParaRPr>
                    </a:p>
                  </a:txBody>
                  <a:tcPr marL="9525" marR="9525" marT="9525" marB="0" anchor="ctr">
                    <a:lnL>
                      <a:noFill/>
                    </a:lnL>
                    <a:lnR>
                      <a:noFill/>
                    </a:lnR>
                    <a:lnT>
                      <a:noFill/>
                    </a:lnT>
                    <a:lnB>
                      <a:noFill/>
                    </a:lnB>
                  </a:tcPr>
                </a:tc>
                <a:tc>
                  <a:txBody>
                    <a:bodyPr/>
                    <a:lstStyle/>
                    <a:p>
                      <a:pPr algn="ctr" fontAlgn="ctr"/>
                      <a:endParaRPr lang="tr-TR" sz="1100" b="0" i="0" u="none" strike="noStrike">
                        <a:solidFill>
                          <a:srgbClr val="000000"/>
                        </a:solidFill>
                        <a:latin typeface="Calibri"/>
                      </a:endParaRPr>
                    </a:p>
                  </a:txBody>
                  <a:tcPr marL="9525" marR="9525" marT="9525" marB="0" anchor="ctr">
                    <a:lnL>
                      <a:noFill/>
                    </a:lnL>
                    <a:lnR>
                      <a:noFill/>
                    </a:lnR>
                    <a:lnT>
                      <a:noFill/>
                    </a:lnT>
                    <a:lnB>
                      <a:noFill/>
                    </a:lnB>
                  </a:tcPr>
                </a:tc>
                <a:tc>
                  <a:txBody>
                    <a:bodyPr/>
                    <a:lstStyle/>
                    <a:p>
                      <a:pPr algn="ctr" fontAlgn="ctr"/>
                      <a:endParaRPr lang="tr-TR" sz="1100" b="0" i="0" u="none" strike="noStrike">
                        <a:solidFill>
                          <a:srgbClr val="000000"/>
                        </a:solidFill>
                        <a:latin typeface="Calibri"/>
                      </a:endParaRPr>
                    </a:p>
                  </a:txBody>
                  <a:tcPr marL="9525" marR="9525" marT="9525" marB="0" anchor="ctr">
                    <a:lnL>
                      <a:noFill/>
                    </a:lnL>
                    <a:lnR>
                      <a:noFill/>
                    </a:lnR>
                    <a:lnT>
                      <a:noFill/>
                    </a:lnT>
                    <a:lnB>
                      <a:noFill/>
                    </a:lnB>
                  </a:tcPr>
                </a:tc>
                <a:extLst>
                  <a:ext uri="{0D108BD9-81ED-4DB2-BD59-A6C34878D82A}">
                    <a16:rowId xmlns:a16="http://schemas.microsoft.com/office/drawing/2014/main" xmlns="" val="10012"/>
                  </a:ext>
                </a:extLst>
              </a:tr>
              <a:tr h="300594">
                <a:tc>
                  <a:txBody>
                    <a:bodyPr/>
                    <a:lstStyle/>
                    <a:p>
                      <a:pPr algn="l" fontAlgn="b"/>
                      <a:endParaRPr lang="tr-TR"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ctr" fontAlgn="ctr"/>
                      <a:endParaRPr lang="tr-TR" sz="1100" b="0" i="0" u="none" strike="noStrike">
                        <a:solidFill>
                          <a:srgbClr val="000000"/>
                        </a:solidFill>
                        <a:latin typeface="Calibri"/>
                      </a:endParaRPr>
                    </a:p>
                  </a:txBody>
                  <a:tcPr marL="9525" marR="9525" marT="9525" marB="0" anchor="ctr">
                    <a:lnL>
                      <a:noFill/>
                    </a:lnL>
                    <a:lnR>
                      <a:noFill/>
                    </a:lnR>
                    <a:lnT>
                      <a:noFill/>
                    </a:lnT>
                    <a:lnB>
                      <a:noFill/>
                    </a:lnB>
                  </a:tcPr>
                </a:tc>
                <a:tc>
                  <a:txBody>
                    <a:bodyPr/>
                    <a:lstStyle/>
                    <a:p>
                      <a:pPr algn="ctr" fontAlgn="ctr"/>
                      <a:endParaRPr lang="tr-TR" sz="1100" b="0" i="0" u="none" strike="noStrike">
                        <a:solidFill>
                          <a:srgbClr val="000000"/>
                        </a:solidFill>
                        <a:latin typeface="Calibri"/>
                      </a:endParaRPr>
                    </a:p>
                  </a:txBody>
                  <a:tcPr marL="9525" marR="9525" marT="9525" marB="0" anchor="ctr">
                    <a:lnL>
                      <a:noFill/>
                    </a:lnL>
                    <a:lnR>
                      <a:noFill/>
                    </a:lnR>
                    <a:lnT>
                      <a:noFill/>
                    </a:lnT>
                    <a:lnB>
                      <a:noFill/>
                    </a:lnB>
                  </a:tcPr>
                </a:tc>
                <a:tc>
                  <a:txBody>
                    <a:bodyPr/>
                    <a:lstStyle/>
                    <a:p>
                      <a:pPr algn="ctr" fontAlgn="ctr"/>
                      <a:endParaRPr lang="tr-TR" sz="1100" b="0" i="0" u="none" strike="noStrike">
                        <a:solidFill>
                          <a:srgbClr val="000000"/>
                        </a:solidFill>
                        <a:latin typeface="Calibri"/>
                      </a:endParaRPr>
                    </a:p>
                  </a:txBody>
                  <a:tcPr marL="9525" marR="9525" marT="9525" marB="0" anchor="ctr">
                    <a:lnL>
                      <a:noFill/>
                    </a:lnL>
                    <a:lnR>
                      <a:noFill/>
                    </a:lnR>
                    <a:lnT>
                      <a:noFill/>
                    </a:lnT>
                    <a:lnB>
                      <a:noFill/>
                    </a:lnB>
                  </a:tcPr>
                </a:tc>
                <a:tc>
                  <a:txBody>
                    <a:bodyPr/>
                    <a:lstStyle/>
                    <a:p>
                      <a:pPr algn="ctr" fontAlgn="ctr"/>
                      <a:endParaRPr lang="tr-TR" sz="1100" b="0" i="0" u="none" strike="noStrike">
                        <a:solidFill>
                          <a:srgbClr val="000000"/>
                        </a:solidFill>
                        <a:latin typeface="Calibri"/>
                      </a:endParaRP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tr-TR" sz="1100" b="0" i="0" u="none" strike="noStrike">
                          <a:solidFill>
                            <a:srgbClr val="000000"/>
                          </a:solidFill>
                          <a:latin typeface="Calibri"/>
                        </a:rPr>
                        <a:t>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tr-TR" sz="1100" b="0" i="0" u="none" strike="noStrike">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endParaRPr lang="tr-TR" sz="1100" b="0" i="0" u="none" strike="noStrike">
                        <a:solidFill>
                          <a:srgbClr val="000000"/>
                        </a:solidFill>
                        <a:latin typeface="Calibri"/>
                      </a:endParaRP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tr-TR" sz="1100" b="0" i="0" u="none" strike="noStrike">
                          <a:solidFill>
                            <a:srgbClr val="000000"/>
                          </a:solidFill>
                          <a:latin typeface="Calibri"/>
                        </a:rPr>
                        <a:t>M</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tr-TR" sz="1100" b="0" i="0" u="none" strike="noStrike">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endParaRPr lang="tr-TR" sz="1100" b="0" i="0" u="none" strike="noStrike">
                        <a:solidFill>
                          <a:srgbClr val="000000"/>
                        </a:solidFill>
                        <a:latin typeface="Calibri"/>
                      </a:endParaRPr>
                    </a:p>
                  </a:txBody>
                  <a:tcPr marL="9525" marR="9525" marT="9525" marB="0" anchor="ctr">
                    <a:lnL>
                      <a:noFill/>
                    </a:lnL>
                    <a:lnR>
                      <a:noFill/>
                    </a:lnR>
                    <a:lnT>
                      <a:noFill/>
                    </a:lnT>
                    <a:lnB>
                      <a:noFill/>
                    </a:lnB>
                  </a:tcPr>
                </a:tc>
                <a:tc>
                  <a:txBody>
                    <a:bodyPr/>
                    <a:lstStyle/>
                    <a:p>
                      <a:pPr algn="ctr" fontAlgn="ctr"/>
                      <a:endParaRPr lang="tr-TR" sz="1100" b="0" i="0" u="none" strike="noStrike">
                        <a:solidFill>
                          <a:srgbClr val="000000"/>
                        </a:solidFill>
                        <a:latin typeface="Calibri"/>
                      </a:endParaRPr>
                    </a:p>
                  </a:txBody>
                  <a:tcPr marL="9525" marR="9525" marT="9525" marB="0" anchor="ctr">
                    <a:lnL>
                      <a:noFill/>
                    </a:lnL>
                    <a:lnR>
                      <a:noFill/>
                    </a:lnR>
                    <a:lnT>
                      <a:noFill/>
                    </a:lnT>
                    <a:lnB>
                      <a:noFill/>
                    </a:lnB>
                  </a:tcPr>
                </a:tc>
                <a:tc>
                  <a:txBody>
                    <a:bodyPr/>
                    <a:lstStyle/>
                    <a:p>
                      <a:pPr algn="ctr" fontAlgn="ctr"/>
                      <a:endParaRPr lang="tr-TR" sz="1100" b="0" i="0" u="none" strike="noStrike">
                        <a:solidFill>
                          <a:srgbClr val="000000"/>
                        </a:solidFill>
                        <a:latin typeface="Calibri"/>
                      </a:endParaRPr>
                    </a:p>
                  </a:txBody>
                  <a:tcPr marL="9525" marR="9525" marT="9525" marB="0" anchor="ctr">
                    <a:lnL>
                      <a:noFill/>
                    </a:lnL>
                    <a:lnR>
                      <a:noFill/>
                    </a:lnR>
                    <a:lnT>
                      <a:noFill/>
                    </a:lnT>
                    <a:lnB>
                      <a:noFill/>
                    </a:lnB>
                  </a:tcPr>
                </a:tc>
                <a:tc>
                  <a:txBody>
                    <a:bodyPr/>
                    <a:lstStyle/>
                    <a:p>
                      <a:pPr algn="ctr" fontAlgn="ctr"/>
                      <a:endParaRPr lang="tr-TR" sz="1100" b="0" i="0" u="none" strike="noStrike">
                        <a:solidFill>
                          <a:srgbClr val="000000"/>
                        </a:solidFill>
                        <a:latin typeface="Calibri"/>
                      </a:endParaRPr>
                    </a:p>
                  </a:txBody>
                  <a:tcPr marL="9525" marR="9525" marT="9525" marB="0" anchor="ctr">
                    <a:lnL>
                      <a:noFill/>
                    </a:lnL>
                    <a:lnR>
                      <a:noFill/>
                    </a:lnR>
                    <a:lnT>
                      <a:noFill/>
                    </a:lnT>
                    <a:lnB>
                      <a:noFill/>
                    </a:lnB>
                  </a:tcPr>
                </a:tc>
                <a:tc>
                  <a:txBody>
                    <a:bodyPr/>
                    <a:lstStyle/>
                    <a:p>
                      <a:pPr algn="ctr" fontAlgn="ctr"/>
                      <a:endParaRPr lang="tr-TR" sz="1100" b="0" i="0" u="none" strike="noStrike">
                        <a:solidFill>
                          <a:srgbClr val="000000"/>
                        </a:solidFill>
                        <a:latin typeface="Calibri"/>
                      </a:endParaRPr>
                    </a:p>
                  </a:txBody>
                  <a:tcPr marL="9525" marR="9525" marT="9525" marB="0" anchor="ctr">
                    <a:lnL>
                      <a:noFill/>
                    </a:lnL>
                    <a:lnR>
                      <a:noFill/>
                    </a:lnR>
                    <a:lnT>
                      <a:noFill/>
                    </a:lnT>
                    <a:lnB>
                      <a:noFill/>
                    </a:lnB>
                  </a:tcPr>
                </a:tc>
                <a:extLst>
                  <a:ext uri="{0D108BD9-81ED-4DB2-BD59-A6C34878D82A}">
                    <a16:rowId xmlns:a16="http://schemas.microsoft.com/office/drawing/2014/main" xmlns="" val="10013"/>
                  </a:ext>
                </a:extLst>
              </a:tr>
              <a:tr h="300594">
                <a:tc>
                  <a:txBody>
                    <a:bodyPr/>
                    <a:lstStyle/>
                    <a:p>
                      <a:pPr algn="l" fontAlgn="b"/>
                      <a:endParaRPr lang="tr-TR"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ctr" fontAlgn="ctr"/>
                      <a:endParaRPr lang="tr-TR" sz="1100" b="0" i="0" u="none" strike="noStrike">
                        <a:solidFill>
                          <a:srgbClr val="000000"/>
                        </a:solidFill>
                        <a:latin typeface="Calibri"/>
                      </a:endParaRPr>
                    </a:p>
                  </a:txBody>
                  <a:tcPr marL="9525" marR="9525" marT="9525" marB="0" anchor="ctr">
                    <a:lnL>
                      <a:noFill/>
                    </a:lnL>
                    <a:lnR>
                      <a:noFill/>
                    </a:lnR>
                    <a:lnT>
                      <a:noFill/>
                    </a:lnT>
                    <a:lnB>
                      <a:noFill/>
                    </a:lnB>
                  </a:tcPr>
                </a:tc>
                <a:tc>
                  <a:txBody>
                    <a:bodyPr/>
                    <a:lstStyle/>
                    <a:p>
                      <a:pPr algn="ctr" fontAlgn="ctr"/>
                      <a:endParaRPr lang="tr-TR" sz="1100" b="0" i="0" u="none" strike="noStrike">
                        <a:solidFill>
                          <a:srgbClr val="000000"/>
                        </a:solidFill>
                        <a:latin typeface="Calibri"/>
                      </a:endParaRPr>
                    </a:p>
                  </a:txBody>
                  <a:tcPr marL="9525" marR="9525" marT="9525" marB="0" anchor="ctr">
                    <a:lnL>
                      <a:noFill/>
                    </a:lnL>
                    <a:lnR>
                      <a:noFill/>
                    </a:lnR>
                    <a:lnT>
                      <a:noFill/>
                    </a:lnT>
                    <a:lnB>
                      <a:noFill/>
                    </a:lnB>
                  </a:tcPr>
                </a:tc>
                <a:tc>
                  <a:txBody>
                    <a:bodyPr/>
                    <a:lstStyle/>
                    <a:p>
                      <a:pPr algn="ctr" fontAlgn="ctr"/>
                      <a:endParaRPr lang="tr-TR" sz="1100" b="0" i="0" u="none" strike="noStrike">
                        <a:solidFill>
                          <a:srgbClr val="000000"/>
                        </a:solidFill>
                        <a:latin typeface="Calibri"/>
                      </a:endParaRPr>
                    </a:p>
                  </a:txBody>
                  <a:tcPr marL="9525" marR="9525" marT="9525" marB="0" anchor="ctr">
                    <a:lnL>
                      <a:noFill/>
                    </a:lnL>
                    <a:lnR>
                      <a:noFill/>
                    </a:lnR>
                    <a:lnT>
                      <a:noFill/>
                    </a:lnT>
                    <a:lnB>
                      <a:noFill/>
                    </a:lnB>
                  </a:tcPr>
                </a:tc>
                <a:tc>
                  <a:txBody>
                    <a:bodyPr/>
                    <a:lstStyle/>
                    <a:p>
                      <a:pPr algn="ctr" fontAlgn="ctr"/>
                      <a:endParaRPr lang="tr-TR" sz="1100" b="0" i="0" u="none" strike="noStrike">
                        <a:solidFill>
                          <a:srgbClr val="000000"/>
                        </a:solidFill>
                        <a:latin typeface="Calibri"/>
                      </a:endParaRPr>
                    </a:p>
                  </a:txBody>
                  <a:tcPr marL="9525" marR="9525" marT="9525" marB="0" anchor="ctr">
                    <a:lnL>
                      <a:noFill/>
                    </a:lnL>
                    <a:lnR>
                      <a:noFill/>
                    </a:lnR>
                    <a:lnT>
                      <a:noFill/>
                    </a:lnT>
                    <a:lnB>
                      <a:noFill/>
                    </a:lnB>
                  </a:tcPr>
                </a:tc>
                <a:tc>
                  <a:txBody>
                    <a:bodyPr/>
                    <a:lstStyle/>
                    <a:p>
                      <a:pPr algn="ctr" fontAlgn="ctr"/>
                      <a:endParaRPr lang="tr-TR" sz="1100" b="0" i="0" u="none" strike="noStrike">
                        <a:solidFill>
                          <a:srgbClr val="000000"/>
                        </a:solidFill>
                        <a:latin typeface="Calibri"/>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tr-TR" sz="1100" b="0" i="0" u="none" strike="noStrike">
                        <a:solidFill>
                          <a:srgbClr val="000000"/>
                        </a:solidFill>
                        <a:latin typeface="Calibri"/>
                      </a:endParaRPr>
                    </a:p>
                  </a:txBody>
                  <a:tcPr marL="9525" marR="9525" marT="9525" marB="0" anchor="ctr">
                    <a:lnL>
                      <a:noFill/>
                    </a:lnL>
                    <a:lnR>
                      <a:noFill/>
                    </a:lnR>
                    <a:lnT>
                      <a:noFill/>
                    </a:lnT>
                    <a:lnB>
                      <a:noFill/>
                    </a:lnB>
                  </a:tcPr>
                </a:tc>
                <a:tc>
                  <a:txBody>
                    <a:bodyPr/>
                    <a:lstStyle/>
                    <a:p>
                      <a:pPr algn="ctr" fontAlgn="ctr"/>
                      <a:endParaRPr lang="tr-TR" sz="1100" b="0" i="0" u="none" strike="noStrike">
                        <a:solidFill>
                          <a:srgbClr val="000000"/>
                        </a:solidFill>
                        <a:latin typeface="Calibri"/>
                      </a:endParaRP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tr-TR" sz="1100" b="0" i="0" u="none" strike="noStrike">
                          <a:solidFill>
                            <a:srgbClr val="000000"/>
                          </a:solidFill>
                          <a:latin typeface="Calibri"/>
                        </a:rPr>
                        <a:t>U</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tr-TR" sz="1100" b="0" i="0" u="none" strike="noStrike">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endParaRPr lang="tr-TR" sz="1100" b="0" i="0" u="none" strike="noStrike">
                        <a:solidFill>
                          <a:srgbClr val="000000"/>
                        </a:solidFill>
                        <a:latin typeface="Calibri"/>
                      </a:endParaRPr>
                    </a:p>
                  </a:txBody>
                  <a:tcPr marL="9525" marR="9525" marT="9525" marB="0" anchor="ctr">
                    <a:lnL>
                      <a:noFill/>
                    </a:lnL>
                    <a:lnR>
                      <a:noFill/>
                    </a:lnR>
                    <a:lnT>
                      <a:noFill/>
                    </a:lnT>
                    <a:lnB>
                      <a:noFill/>
                    </a:lnB>
                  </a:tcPr>
                </a:tc>
                <a:tc>
                  <a:txBody>
                    <a:bodyPr/>
                    <a:lstStyle/>
                    <a:p>
                      <a:pPr algn="ctr" fontAlgn="ctr"/>
                      <a:endParaRPr lang="tr-TR" sz="1100" b="0" i="0" u="none" strike="noStrike">
                        <a:solidFill>
                          <a:srgbClr val="000000"/>
                        </a:solidFill>
                        <a:latin typeface="Calibri"/>
                      </a:endParaRPr>
                    </a:p>
                  </a:txBody>
                  <a:tcPr marL="9525" marR="9525" marT="9525" marB="0" anchor="ctr">
                    <a:lnL>
                      <a:noFill/>
                    </a:lnL>
                    <a:lnR>
                      <a:noFill/>
                    </a:lnR>
                    <a:lnT>
                      <a:noFill/>
                    </a:lnT>
                    <a:lnB>
                      <a:noFill/>
                    </a:lnB>
                  </a:tcPr>
                </a:tc>
                <a:tc>
                  <a:txBody>
                    <a:bodyPr/>
                    <a:lstStyle/>
                    <a:p>
                      <a:pPr algn="ctr" fontAlgn="ctr"/>
                      <a:endParaRPr lang="tr-TR" sz="1100" b="0" i="0" u="none" strike="noStrike">
                        <a:solidFill>
                          <a:srgbClr val="000000"/>
                        </a:solidFill>
                        <a:latin typeface="Calibri"/>
                      </a:endParaRPr>
                    </a:p>
                  </a:txBody>
                  <a:tcPr marL="9525" marR="9525" marT="9525" marB="0" anchor="ctr">
                    <a:lnL>
                      <a:noFill/>
                    </a:lnL>
                    <a:lnR>
                      <a:noFill/>
                    </a:lnR>
                    <a:lnT>
                      <a:noFill/>
                    </a:lnT>
                    <a:lnB>
                      <a:noFill/>
                    </a:lnB>
                  </a:tcPr>
                </a:tc>
                <a:tc>
                  <a:txBody>
                    <a:bodyPr/>
                    <a:lstStyle/>
                    <a:p>
                      <a:pPr algn="ctr" fontAlgn="ctr"/>
                      <a:endParaRPr lang="tr-TR" sz="1100" b="0" i="0" u="none" strike="noStrike">
                        <a:solidFill>
                          <a:srgbClr val="000000"/>
                        </a:solidFill>
                        <a:latin typeface="Calibri"/>
                      </a:endParaRPr>
                    </a:p>
                  </a:txBody>
                  <a:tcPr marL="9525" marR="9525" marT="9525" marB="0" anchor="ctr">
                    <a:lnL>
                      <a:noFill/>
                    </a:lnL>
                    <a:lnR>
                      <a:noFill/>
                    </a:lnR>
                    <a:lnT>
                      <a:noFill/>
                    </a:lnT>
                    <a:lnB>
                      <a:noFill/>
                    </a:lnB>
                  </a:tcPr>
                </a:tc>
                <a:tc>
                  <a:txBody>
                    <a:bodyPr/>
                    <a:lstStyle/>
                    <a:p>
                      <a:pPr algn="ctr" fontAlgn="ctr"/>
                      <a:endParaRPr lang="tr-TR" sz="1100" b="0" i="0" u="none" strike="noStrike">
                        <a:solidFill>
                          <a:srgbClr val="000000"/>
                        </a:solidFill>
                        <a:latin typeface="Calibri"/>
                      </a:endParaRPr>
                    </a:p>
                  </a:txBody>
                  <a:tcPr marL="9525" marR="9525" marT="9525" marB="0" anchor="ctr">
                    <a:lnL>
                      <a:noFill/>
                    </a:lnL>
                    <a:lnR>
                      <a:noFill/>
                    </a:lnR>
                    <a:lnT>
                      <a:noFill/>
                    </a:lnT>
                    <a:lnB>
                      <a:noFill/>
                    </a:lnB>
                  </a:tcPr>
                </a:tc>
                <a:extLst>
                  <a:ext uri="{0D108BD9-81ED-4DB2-BD59-A6C34878D82A}">
                    <a16:rowId xmlns:a16="http://schemas.microsoft.com/office/drawing/2014/main" xmlns="" val="10014"/>
                  </a:ext>
                </a:extLst>
              </a:tr>
              <a:tr h="300594">
                <a:tc>
                  <a:txBody>
                    <a:bodyPr/>
                    <a:lstStyle/>
                    <a:p>
                      <a:pPr algn="l" fontAlgn="b"/>
                      <a:endParaRPr lang="tr-TR"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ctr" fontAlgn="ctr"/>
                      <a:endParaRPr lang="tr-TR" sz="1100" b="0" i="0" u="none" strike="noStrike">
                        <a:solidFill>
                          <a:srgbClr val="000000"/>
                        </a:solidFill>
                        <a:latin typeface="Calibri"/>
                      </a:endParaRPr>
                    </a:p>
                  </a:txBody>
                  <a:tcPr marL="9525" marR="9525" marT="9525" marB="0" anchor="ctr">
                    <a:lnL>
                      <a:noFill/>
                    </a:lnL>
                    <a:lnR>
                      <a:noFill/>
                    </a:lnR>
                    <a:lnT>
                      <a:noFill/>
                    </a:lnT>
                    <a:lnB>
                      <a:noFill/>
                    </a:lnB>
                  </a:tcPr>
                </a:tc>
                <a:tc>
                  <a:txBody>
                    <a:bodyPr/>
                    <a:lstStyle/>
                    <a:p>
                      <a:pPr algn="ctr" fontAlgn="ctr"/>
                      <a:endParaRPr lang="tr-TR" sz="1100" b="0" i="0" u="none" strike="noStrike">
                        <a:solidFill>
                          <a:srgbClr val="000000"/>
                        </a:solidFill>
                        <a:latin typeface="Calibri"/>
                      </a:endParaRPr>
                    </a:p>
                  </a:txBody>
                  <a:tcPr marL="9525" marR="9525" marT="9525" marB="0" anchor="ctr">
                    <a:lnL>
                      <a:noFill/>
                    </a:lnL>
                    <a:lnR>
                      <a:noFill/>
                    </a:lnR>
                    <a:lnT>
                      <a:noFill/>
                    </a:lnT>
                    <a:lnB>
                      <a:noFill/>
                    </a:lnB>
                  </a:tcPr>
                </a:tc>
                <a:tc>
                  <a:txBody>
                    <a:bodyPr/>
                    <a:lstStyle/>
                    <a:p>
                      <a:pPr algn="ctr" fontAlgn="ctr"/>
                      <a:endParaRPr lang="tr-TR" sz="1100" b="0" i="0" u="none" strike="noStrike">
                        <a:solidFill>
                          <a:srgbClr val="000000"/>
                        </a:solidFill>
                        <a:latin typeface="Calibri"/>
                      </a:endParaRPr>
                    </a:p>
                  </a:txBody>
                  <a:tcPr marL="9525" marR="9525" marT="9525" marB="0" anchor="ctr">
                    <a:lnL>
                      <a:noFill/>
                    </a:lnL>
                    <a:lnR>
                      <a:noFill/>
                    </a:lnR>
                    <a:lnT>
                      <a:noFill/>
                    </a:lnT>
                    <a:lnB>
                      <a:noFill/>
                    </a:lnB>
                  </a:tcPr>
                </a:tc>
                <a:tc>
                  <a:txBody>
                    <a:bodyPr/>
                    <a:lstStyle/>
                    <a:p>
                      <a:pPr algn="ctr" fontAlgn="ctr"/>
                      <a:endParaRPr lang="tr-TR" sz="1100" b="0" i="0" u="none" strike="noStrike">
                        <a:solidFill>
                          <a:srgbClr val="000000"/>
                        </a:solidFill>
                        <a:latin typeface="Calibri"/>
                      </a:endParaRPr>
                    </a:p>
                  </a:txBody>
                  <a:tcPr marL="9525" marR="9525" marT="9525" marB="0" anchor="ctr">
                    <a:lnL>
                      <a:noFill/>
                    </a:lnL>
                    <a:lnR>
                      <a:noFill/>
                    </a:lnR>
                    <a:lnT>
                      <a:noFill/>
                    </a:lnT>
                    <a:lnB>
                      <a:noFill/>
                    </a:lnB>
                  </a:tcPr>
                </a:tc>
                <a:tc>
                  <a:txBody>
                    <a:bodyPr/>
                    <a:lstStyle/>
                    <a:p>
                      <a:pPr algn="ctr" fontAlgn="ctr"/>
                      <a:endParaRPr lang="tr-TR" sz="1100" b="0" i="0" u="none" strike="noStrike">
                        <a:solidFill>
                          <a:srgbClr val="000000"/>
                        </a:solidFill>
                        <a:latin typeface="Calibri"/>
                      </a:endParaRPr>
                    </a:p>
                  </a:txBody>
                  <a:tcPr marL="9525" marR="9525" marT="9525" marB="0" anchor="ctr">
                    <a:lnL>
                      <a:noFill/>
                    </a:lnL>
                    <a:lnR>
                      <a:noFill/>
                    </a:lnR>
                    <a:lnT>
                      <a:noFill/>
                    </a:lnT>
                    <a:lnB>
                      <a:noFill/>
                    </a:lnB>
                  </a:tcPr>
                </a:tc>
                <a:tc>
                  <a:txBody>
                    <a:bodyPr/>
                    <a:lstStyle/>
                    <a:p>
                      <a:pPr algn="ctr" fontAlgn="ctr"/>
                      <a:endParaRPr lang="tr-TR" sz="1100" b="0" i="0" u="none" strike="noStrike">
                        <a:solidFill>
                          <a:srgbClr val="000000"/>
                        </a:solidFill>
                        <a:latin typeface="Calibri"/>
                      </a:endParaRPr>
                    </a:p>
                  </a:txBody>
                  <a:tcPr marL="9525" marR="9525" marT="9525" marB="0" anchor="ctr">
                    <a:lnL>
                      <a:noFill/>
                    </a:lnL>
                    <a:lnR>
                      <a:noFill/>
                    </a:lnR>
                    <a:lnT>
                      <a:noFill/>
                    </a:lnT>
                    <a:lnB>
                      <a:noFill/>
                    </a:lnB>
                  </a:tcPr>
                </a:tc>
                <a:tc>
                  <a:txBody>
                    <a:bodyPr/>
                    <a:lstStyle/>
                    <a:p>
                      <a:pPr algn="ctr" fontAlgn="ctr"/>
                      <a:endParaRPr lang="tr-TR" sz="1100" b="0" i="0" u="none" strike="noStrike">
                        <a:solidFill>
                          <a:srgbClr val="000000"/>
                        </a:solidFill>
                        <a:latin typeface="Calibri"/>
                      </a:endParaRP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tr-TR" sz="1100" b="0" i="0" u="none" strike="noStrike">
                          <a:solidFill>
                            <a:srgbClr val="000000"/>
                          </a:solidFill>
                          <a:latin typeface="Calibri"/>
                        </a:rPr>
                        <a:t>Z</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tr-TR" sz="1100" b="0" i="0" u="none" strike="noStrike">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endParaRPr lang="tr-TR" sz="1100" b="0" i="0" u="none" strike="noStrike">
                        <a:solidFill>
                          <a:srgbClr val="000000"/>
                        </a:solidFill>
                        <a:latin typeface="Calibri"/>
                      </a:endParaRPr>
                    </a:p>
                  </a:txBody>
                  <a:tcPr marL="9525" marR="9525" marT="9525" marB="0" anchor="ctr">
                    <a:lnL>
                      <a:noFill/>
                    </a:lnL>
                    <a:lnR>
                      <a:noFill/>
                    </a:lnR>
                    <a:lnT>
                      <a:noFill/>
                    </a:lnT>
                    <a:lnB>
                      <a:noFill/>
                    </a:lnB>
                  </a:tcPr>
                </a:tc>
                <a:tc>
                  <a:txBody>
                    <a:bodyPr/>
                    <a:lstStyle/>
                    <a:p>
                      <a:pPr algn="ctr" fontAlgn="ctr"/>
                      <a:endParaRPr lang="tr-TR" sz="1100" b="0" i="0" u="none" strike="noStrike">
                        <a:solidFill>
                          <a:srgbClr val="000000"/>
                        </a:solidFill>
                        <a:latin typeface="Calibri"/>
                      </a:endParaRPr>
                    </a:p>
                  </a:txBody>
                  <a:tcPr marL="9525" marR="9525" marT="9525" marB="0" anchor="ctr">
                    <a:lnL>
                      <a:noFill/>
                    </a:lnL>
                    <a:lnR>
                      <a:noFill/>
                    </a:lnR>
                    <a:lnT>
                      <a:noFill/>
                    </a:lnT>
                    <a:lnB>
                      <a:noFill/>
                    </a:lnB>
                  </a:tcPr>
                </a:tc>
                <a:tc>
                  <a:txBody>
                    <a:bodyPr/>
                    <a:lstStyle/>
                    <a:p>
                      <a:pPr algn="ctr" fontAlgn="ctr"/>
                      <a:endParaRPr lang="tr-TR" sz="1100" b="0" i="0" u="none" strike="noStrike">
                        <a:solidFill>
                          <a:srgbClr val="000000"/>
                        </a:solidFill>
                        <a:latin typeface="Calibri"/>
                      </a:endParaRPr>
                    </a:p>
                  </a:txBody>
                  <a:tcPr marL="9525" marR="9525" marT="9525" marB="0" anchor="ctr">
                    <a:lnL>
                      <a:noFill/>
                    </a:lnL>
                    <a:lnR>
                      <a:noFill/>
                    </a:lnR>
                    <a:lnT>
                      <a:noFill/>
                    </a:lnT>
                    <a:lnB>
                      <a:noFill/>
                    </a:lnB>
                  </a:tcPr>
                </a:tc>
                <a:tc>
                  <a:txBody>
                    <a:bodyPr/>
                    <a:lstStyle/>
                    <a:p>
                      <a:pPr algn="ctr" fontAlgn="ctr"/>
                      <a:endParaRPr lang="tr-TR" sz="1100" b="0" i="0" u="none" strike="noStrike">
                        <a:solidFill>
                          <a:srgbClr val="000000"/>
                        </a:solidFill>
                        <a:latin typeface="Calibri"/>
                      </a:endParaRPr>
                    </a:p>
                  </a:txBody>
                  <a:tcPr marL="9525" marR="9525" marT="9525" marB="0" anchor="ctr">
                    <a:lnL>
                      <a:noFill/>
                    </a:lnL>
                    <a:lnR>
                      <a:noFill/>
                    </a:lnR>
                    <a:lnT>
                      <a:noFill/>
                    </a:lnT>
                    <a:lnB>
                      <a:noFill/>
                    </a:lnB>
                  </a:tcPr>
                </a:tc>
                <a:tc>
                  <a:txBody>
                    <a:bodyPr/>
                    <a:lstStyle/>
                    <a:p>
                      <a:pPr algn="ctr" fontAlgn="ctr"/>
                      <a:endParaRPr lang="tr-TR" sz="1100" b="0" i="0" u="none" strike="noStrike">
                        <a:solidFill>
                          <a:srgbClr val="000000"/>
                        </a:solidFill>
                        <a:latin typeface="Calibri"/>
                      </a:endParaRPr>
                    </a:p>
                  </a:txBody>
                  <a:tcPr marL="9525" marR="9525" marT="9525" marB="0" anchor="ctr">
                    <a:lnL>
                      <a:noFill/>
                    </a:lnL>
                    <a:lnR>
                      <a:noFill/>
                    </a:lnR>
                    <a:lnT>
                      <a:noFill/>
                    </a:lnT>
                    <a:lnB>
                      <a:noFill/>
                    </a:lnB>
                  </a:tcPr>
                </a:tc>
                <a:extLst>
                  <a:ext uri="{0D108BD9-81ED-4DB2-BD59-A6C34878D82A}">
                    <a16:rowId xmlns:a16="http://schemas.microsoft.com/office/drawing/2014/main" xmlns="" val="10015"/>
                  </a:ext>
                </a:extLst>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40000"/>
            <a:lum/>
          </a:blip>
          <a:srcRect/>
          <a:stretch>
            <a:fillRect l="-1000" t="-4000" b="-25000"/>
          </a:stretch>
        </a:blip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İÇİNDEKİLER</a:t>
            </a:r>
            <a:endParaRPr lang="tr-TR"/>
          </a:p>
        </p:txBody>
      </p:sp>
      <p:sp>
        <p:nvSpPr>
          <p:cNvPr id="3" name="2 İçerik Yer Tutucusu"/>
          <p:cNvSpPr>
            <a:spLocks noGrp="1"/>
          </p:cNvSpPr>
          <p:nvPr>
            <p:ph idx="1"/>
          </p:nvPr>
        </p:nvSpPr>
        <p:spPr>
          <a:xfrm>
            <a:off x="3347864" y="1988840"/>
            <a:ext cx="2736304" cy="3312368"/>
          </a:xfrm>
        </p:spPr>
        <p:txBody>
          <a:bodyPr/>
          <a:lstStyle/>
          <a:p>
            <a:r>
              <a:rPr lang="tr-TR" smtClean="0"/>
              <a:t>Röportaj</a:t>
            </a:r>
          </a:p>
          <a:p>
            <a:r>
              <a:rPr lang="tr-TR" smtClean="0"/>
              <a:t>Deneme</a:t>
            </a:r>
          </a:p>
          <a:p>
            <a:r>
              <a:rPr lang="tr-TR" smtClean="0"/>
              <a:t>Şiir</a:t>
            </a:r>
          </a:p>
          <a:p>
            <a:r>
              <a:rPr lang="tr-TR" smtClean="0"/>
              <a:t>Biyografi</a:t>
            </a:r>
          </a:p>
          <a:p>
            <a:r>
              <a:rPr lang="tr-TR" smtClean="0"/>
              <a:t>Bulmaca </a:t>
            </a:r>
          </a:p>
          <a:p>
            <a:endParaRPr lang="tr-T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40000"/>
            <a:lum/>
          </a:blip>
          <a:srcRect/>
          <a:stretch>
            <a:fillRect t="5000" b="-25000"/>
          </a:stretch>
        </a:blip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RÖPORTAJ</a:t>
            </a:r>
            <a:endParaRPr lang="tr-TR"/>
          </a:p>
        </p:txBody>
      </p:sp>
      <p:sp>
        <p:nvSpPr>
          <p:cNvPr id="3" name="2 İçerik Yer Tutucusu"/>
          <p:cNvSpPr>
            <a:spLocks noGrp="1"/>
          </p:cNvSpPr>
          <p:nvPr>
            <p:ph idx="1"/>
          </p:nvPr>
        </p:nvSpPr>
        <p:spPr/>
        <p:txBody>
          <a:bodyPr>
            <a:normAutofit fontScale="62500" lnSpcReduction="20000"/>
          </a:bodyPr>
          <a:lstStyle/>
          <a:p>
            <a:pPr>
              <a:buNone/>
            </a:pPr>
            <a:r>
              <a:rPr lang="tr-TR" dirty="0" smtClean="0"/>
              <a:t>             15  TEMMUZ DEMOKRASİ VE MİLLİ BİRLİK GÜNÜ RÖPORTAJ METNİ</a:t>
            </a:r>
          </a:p>
          <a:p>
            <a:pPr algn="just">
              <a:buNone/>
            </a:pPr>
            <a:r>
              <a:rPr lang="tr-TR" dirty="0" smtClean="0"/>
              <a:t>           Okul  müdürümüz  Ersin Doğan  ve </a:t>
            </a:r>
            <a:r>
              <a:rPr lang="tr-TR" dirty="0" smtClean="0"/>
              <a:t>8/A </a:t>
            </a:r>
            <a:r>
              <a:rPr lang="tr-TR" dirty="0" smtClean="0"/>
              <a:t>sınıfı  öğrencilerinden </a:t>
            </a:r>
            <a:r>
              <a:rPr lang="tr-TR" dirty="0" err="1" smtClean="0"/>
              <a:t>Erva</a:t>
            </a:r>
            <a:r>
              <a:rPr lang="tr-TR" dirty="0" smtClean="0"/>
              <a:t> Damla SARIGÜL </a:t>
            </a:r>
            <a:r>
              <a:rPr lang="tr-TR" dirty="0" smtClean="0"/>
              <a:t>ve Kadir ÖNEMLİ</a:t>
            </a:r>
            <a:r>
              <a:rPr lang="tr-TR" dirty="0" smtClean="0"/>
              <a:t>   </a:t>
            </a:r>
            <a:r>
              <a:rPr lang="tr-TR" dirty="0" smtClean="0"/>
              <a:t>15 Temmuz ile alakalı röportaj yaptılar . Sayın Okul Müdürümüz Ersin Doğan ve öğrencilerimize teşekkür ederiz. Sizlerin de  okuması bizleri mutlu eder .</a:t>
            </a:r>
          </a:p>
          <a:p>
            <a:pPr algn="just">
              <a:buNone/>
            </a:pPr>
            <a:r>
              <a:rPr lang="tr-TR" dirty="0" smtClean="0"/>
              <a:t> </a:t>
            </a:r>
          </a:p>
          <a:p>
            <a:pPr algn="just">
              <a:buNone/>
            </a:pPr>
            <a:r>
              <a:rPr lang="tr-TR" dirty="0" smtClean="0"/>
              <a:t>Öğrenci 1:  </a:t>
            </a:r>
          </a:p>
          <a:p>
            <a:pPr algn="just">
              <a:buNone/>
            </a:pPr>
            <a:r>
              <a:rPr lang="tr-TR" dirty="0" smtClean="0"/>
              <a:t>     Öğretmenim   öncelikle   röportaj  teklifimizi kabul ettiğiniz için teşekkür ederiz . İlk önce bize kendinizi   tanıtır mısınız?</a:t>
            </a:r>
          </a:p>
          <a:p>
            <a:pPr algn="just">
              <a:buNone/>
            </a:pPr>
            <a:r>
              <a:rPr lang="tr-TR" dirty="0" smtClean="0"/>
              <a:t>Ersin Doğan:</a:t>
            </a:r>
          </a:p>
          <a:p>
            <a:pPr algn="just">
              <a:buNone/>
            </a:pPr>
            <a:r>
              <a:rPr lang="tr-TR" dirty="0" smtClean="0"/>
              <a:t>     Ben Ersin Doğan. </a:t>
            </a:r>
            <a:r>
              <a:rPr lang="tr-TR" dirty="0" err="1" smtClean="0"/>
              <a:t>Gürgenpınarı</a:t>
            </a:r>
            <a:r>
              <a:rPr lang="tr-TR" dirty="0" smtClean="0"/>
              <a:t> İlkokul ve Ortaokul Müdürü . Öğretmenlik mesleğin de 18. yılımı çalışmaktayım. 9 yıldır okul  müdürü olarak görev yapıyorum .</a:t>
            </a:r>
          </a:p>
          <a:p>
            <a:pPr>
              <a:buNone/>
            </a:pPr>
            <a:r>
              <a:rPr lang="tr-TR" dirty="0" smtClean="0"/>
              <a:t> </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40000"/>
            <a:lum/>
          </a:blip>
          <a:srcRect/>
          <a:stretch>
            <a:fillRect t="-5000" b="-25000"/>
          </a:stretch>
        </a:blipFill>
        <a:effectLst/>
      </p:bgPr>
    </p:bg>
    <p:spTree>
      <p:nvGrpSpPr>
        <p:cNvPr id="1" name=""/>
        <p:cNvGrpSpPr/>
        <p:nvPr/>
      </p:nvGrpSpPr>
      <p:grpSpPr>
        <a:xfrm>
          <a:off x="0" y="0"/>
          <a:ext cx="0" cy="0"/>
          <a:chOff x="0" y="0"/>
          <a:chExt cx="0" cy="0"/>
        </a:xfrm>
      </p:grpSpPr>
      <p:sp>
        <p:nvSpPr>
          <p:cNvPr id="3" name="2 İçerik Yer Tutucusu"/>
          <p:cNvSpPr>
            <a:spLocks noGrp="1"/>
          </p:cNvSpPr>
          <p:nvPr>
            <p:ph idx="1"/>
          </p:nvPr>
        </p:nvSpPr>
        <p:spPr>
          <a:xfrm>
            <a:off x="323528" y="548680"/>
            <a:ext cx="8229600" cy="5400600"/>
          </a:xfrm>
        </p:spPr>
        <p:txBody>
          <a:bodyPr>
            <a:normAutofit fontScale="85000" lnSpcReduction="20000"/>
          </a:bodyPr>
          <a:lstStyle/>
          <a:p>
            <a:pPr algn="just">
              <a:buNone/>
            </a:pPr>
            <a:r>
              <a:rPr lang="tr-TR" smtClean="0"/>
              <a:t>Öğrenci 2: </a:t>
            </a:r>
          </a:p>
          <a:p>
            <a:pPr algn="just">
              <a:buNone/>
            </a:pPr>
            <a:r>
              <a:rPr lang="tr-TR" smtClean="0"/>
              <a:t>     Teşekkür ederiz . Biliyorsunuz   15  Temmuz  2016’da  ülkemize karşı bir darbe girişimi oldu .Siz darbe gecesinde neredeydiniz ve olanları nasıl öğrendiniz ?</a:t>
            </a:r>
          </a:p>
          <a:p>
            <a:pPr algn="just">
              <a:buNone/>
            </a:pPr>
            <a:r>
              <a:rPr lang="tr-TR" smtClean="0"/>
              <a:t>Ersin Doğan:</a:t>
            </a:r>
          </a:p>
          <a:p>
            <a:pPr algn="just">
              <a:buNone/>
            </a:pPr>
            <a:r>
              <a:rPr lang="tr-TR" smtClean="0"/>
              <a:t>     Darbe girişimi gecesi evdeydim   . Haberleri   televizyondan   öğrendim. Çok  şaşırtıcı  bir olaydı. Darbe girişimi kabul edilemez bir durumdur . Cumhurbaşkanımızın talimatıyla meydana çıktım .</a:t>
            </a:r>
          </a:p>
          <a:p>
            <a:pPr algn="just">
              <a:buNone/>
            </a:pPr>
            <a:r>
              <a:rPr lang="tr-TR" smtClean="0"/>
              <a:t>Öğrenci 1:</a:t>
            </a:r>
          </a:p>
          <a:p>
            <a:pPr algn="just">
              <a:buNone/>
            </a:pPr>
            <a:r>
              <a:rPr lang="tr-TR" smtClean="0"/>
              <a:t>   Sizce darbe girişimiyle amaçlanan neydi?</a:t>
            </a:r>
          </a:p>
          <a:p>
            <a:pPr algn="just">
              <a:buNone/>
            </a:pPr>
            <a:r>
              <a:rPr lang="tr-TR" smtClean="0"/>
              <a:t>Ersin Doğan :</a:t>
            </a:r>
          </a:p>
          <a:p>
            <a:pPr algn="just">
              <a:buNone/>
            </a:pPr>
            <a:r>
              <a:rPr lang="tr-TR" smtClean="0"/>
              <a:t>    Ülke  yönetimini  ele  geçirmek  ve  devlet  kurumlarının  yapısını değiştirmek idi .</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40000"/>
            <a:lum/>
          </a:blip>
          <a:srcRect/>
          <a:stretch>
            <a:fillRect t="-5000" b="-25000"/>
          </a:stretch>
        </a:blipFill>
        <a:effectLst/>
      </p:bgPr>
    </p:bg>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476672"/>
            <a:ext cx="8229600" cy="5649491"/>
          </a:xfrm>
        </p:spPr>
        <p:txBody>
          <a:bodyPr>
            <a:normAutofit fontScale="77500" lnSpcReduction="20000"/>
          </a:bodyPr>
          <a:lstStyle/>
          <a:p>
            <a:pPr algn="just">
              <a:buNone/>
            </a:pPr>
            <a:r>
              <a:rPr lang="tr-TR" smtClean="0"/>
              <a:t>    Öğrenci 1:</a:t>
            </a:r>
          </a:p>
          <a:p>
            <a:pPr algn="just">
              <a:buNone/>
            </a:pPr>
            <a:r>
              <a:rPr lang="tr-TR" smtClean="0"/>
              <a:t>      Diyelim ki o gece gerçekleştirilmek istenenler başarılı olsaydı ne olurdu , bu ülkemizi nasıl etkilerdi ?</a:t>
            </a:r>
          </a:p>
          <a:p>
            <a:pPr algn="just">
              <a:buNone/>
            </a:pPr>
            <a:r>
              <a:rPr lang="tr-TR" smtClean="0"/>
              <a:t>    Ersin  Doğan  :</a:t>
            </a:r>
          </a:p>
          <a:p>
            <a:pPr algn="just">
              <a:buNone/>
            </a:pPr>
            <a:r>
              <a:rPr lang="tr-TR" smtClean="0"/>
              <a:t>     Ülke yönetimi cumhuriyet yönetimi dışında başka bir yönetim şekline geçebilirdi. Tüm vatandaşların can ve mal güvenliği tehlikeye düşerdi. Devlet kurumlarının yapısını değiştirebilmek için her türlü illegal planlar    yapılabilirdi.</a:t>
            </a:r>
          </a:p>
          <a:p>
            <a:pPr algn="just">
              <a:buNone/>
            </a:pPr>
            <a:r>
              <a:rPr lang="tr-TR" smtClean="0"/>
              <a:t>     Öğrenci 2:</a:t>
            </a:r>
          </a:p>
          <a:p>
            <a:pPr algn="just">
              <a:buNone/>
            </a:pPr>
            <a:r>
              <a:rPr lang="tr-TR" smtClean="0"/>
              <a:t>     15 Temmuz’da alınan bu milli birlik zaferi ülkemiz insanının hangi özelliğini gösterir , hangi özelliklerin ön plana çıkmasını sağlar?   </a:t>
            </a:r>
          </a:p>
          <a:p>
            <a:pPr algn="just">
              <a:buNone/>
            </a:pPr>
            <a:r>
              <a:rPr lang="tr-TR" smtClean="0"/>
              <a:t>     Ersin Doğan:</a:t>
            </a:r>
          </a:p>
          <a:p>
            <a:pPr algn="just">
              <a:buNone/>
            </a:pPr>
            <a:r>
              <a:rPr lang="tr-TR" smtClean="0"/>
              <a:t>      Türkiye Cumhuriyeti devleti büyük  emek ve mücedele sonucu  kurulmuş bir devlettir. Türk milleti vatan  severdir bağımsızlığına düşkündür. Esareti  kaldıramaz .</a:t>
            </a:r>
          </a:p>
          <a:p>
            <a:endParaRPr lang="tr-T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40000"/>
            <a:lum/>
          </a:blip>
          <a:srcRect/>
          <a:stretch>
            <a:fillRect t="-5000" b="-25000"/>
          </a:stretch>
        </a:blipFill>
        <a:effectLst/>
      </p:bgPr>
    </p:bg>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620688"/>
            <a:ext cx="8229600" cy="5505475"/>
          </a:xfrm>
        </p:spPr>
        <p:txBody>
          <a:bodyPr>
            <a:normAutofit fontScale="62500" lnSpcReduction="20000"/>
          </a:bodyPr>
          <a:lstStyle/>
          <a:p>
            <a:pPr algn="just">
              <a:buNone/>
            </a:pPr>
            <a:r>
              <a:rPr lang="tr-TR" dirty="0" smtClean="0"/>
              <a:t>     Öğrenci 2: </a:t>
            </a:r>
          </a:p>
          <a:p>
            <a:pPr algn="just">
              <a:buNone/>
            </a:pPr>
            <a:r>
              <a:rPr lang="tr-TR" dirty="0" smtClean="0"/>
              <a:t>    O gün şehit olan vatandaşlarımız için ne söylemek istersiniz ?</a:t>
            </a:r>
          </a:p>
          <a:p>
            <a:pPr algn="just">
              <a:buNone/>
            </a:pPr>
            <a:r>
              <a:rPr lang="tr-TR" dirty="0" smtClean="0"/>
              <a:t>     Ersin Doğan:</a:t>
            </a:r>
          </a:p>
          <a:p>
            <a:pPr algn="just">
              <a:buNone/>
            </a:pPr>
            <a:r>
              <a:rPr lang="tr-TR" dirty="0" smtClean="0"/>
              <a:t>      Vatanını savunmak için hiç düşünmeden canlarını feda eden tüm şehitlerimizi saygı ve minnetle anıyorum .</a:t>
            </a:r>
          </a:p>
          <a:p>
            <a:pPr algn="just">
              <a:buNone/>
            </a:pPr>
            <a:r>
              <a:rPr lang="tr-TR" dirty="0" smtClean="0"/>
              <a:t>     Öğrenci 1 :</a:t>
            </a:r>
          </a:p>
          <a:p>
            <a:pPr algn="just">
              <a:buNone/>
            </a:pPr>
            <a:r>
              <a:rPr lang="tr-TR" dirty="0" smtClean="0"/>
              <a:t>     Son olarak eklemek istediğiniz bir şey </a:t>
            </a:r>
            <a:r>
              <a:rPr lang="tr-TR" dirty="0" err="1" smtClean="0"/>
              <a:t>varmı</a:t>
            </a:r>
            <a:r>
              <a:rPr lang="tr-TR" dirty="0" smtClean="0"/>
              <a:t>?</a:t>
            </a:r>
          </a:p>
          <a:p>
            <a:pPr algn="just">
              <a:buNone/>
            </a:pPr>
            <a:r>
              <a:rPr lang="tr-TR" dirty="0" smtClean="0"/>
              <a:t>     Ersin Doğan:</a:t>
            </a:r>
          </a:p>
          <a:p>
            <a:pPr algn="just">
              <a:buNone/>
            </a:pPr>
            <a:r>
              <a:rPr lang="tr-TR" dirty="0" smtClean="0"/>
              <a:t>      Türkiye Cumhuriyeti devleti büyük önder Mustafa Kemal Atatürk’ün göstermiş olduğu yolda onun ilkelerine  sahip çıktığı sürece ilelebet yaşayacaktır.</a:t>
            </a:r>
          </a:p>
          <a:p>
            <a:pPr algn="just">
              <a:buNone/>
            </a:pPr>
            <a:r>
              <a:rPr lang="tr-TR" dirty="0" smtClean="0"/>
              <a:t>     Öğrenci 2:</a:t>
            </a:r>
          </a:p>
          <a:p>
            <a:pPr algn="just">
              <a:buNone/>
            </a:pPr>
            <a:r>
              <a:rPr lang="tr-TR" dirty="0" smtClean="0"/>
              <a:t>     Verdiğiniz bilgiler ve yorumlar için teşekkür ederiz. Sizlerin düşünceleri bizler için önemli ve değerli . iyi günler dileriz . </a:t>
            </a:r>
          </a:p>
          <a:p>
            <a:pPr algn="just">
              <a:buNone/>
            </a:pPr>
            <a:endParaRPr lang="tr-TR" dirty="0" smtClean="0"/>
          </a:p>
          <a:p>
            <a:pPr algn="just">
              <a:buNone/>
            </a:pPr>
            <a:r>
              <a:rPr lang="tr-TR" dirty="0" smtClean="0"/>
              <a:t> </a:t>
            </a:r>
          </a:p>
          <a:p>
            <a:pPr algn="just">
              <a:buNone/>
            </a:pPr>
            <a:r>
              <a:rPr lang="tr-TR" dirty="0" smtClean="0"/>
              <a:t>      Öğrenci 1: </a:t>
            </a:r>
            <a:r>
              <a:rPr lang="tr-TR" dirty="0" err="1"/>
              <a:t>Erva</a:t>
            </a:r>
            <a:r>
              <a:rPr lang="tr-TR" dirty="0"/>
              <a:t> Damla </a:t>
            </a:r>
            <a:r>
              <a:rPr lang="tr-TR" dirty="0" smtClean="0"/>
              <a:t>SARIGÜL</a:t>
            </a:r>
          </a:p>
          <a:p>
            <a:pPr algn="just">
              <a:buNone/>
            </a:pPr>
            <a:r>
              <a:rPr lang="tr-TR" dirty="0" smtClean="0"/>
              <a:t>      Öğrenci 2</a:t>
            </a:r>
            <a:r>
              <a:rPr lang="tr-TR" dirty="0" smtClean="0"/>
              <a:t>: Kadir ÖNEMLİ</a:t>
            </a:r>
            <a:endParaRPr lang="tr-TR" dirty="0" smtClean="0"/>
          </a:p>
          <a:p>
            <a:endParaRPr lang="tr-TR"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D:\15 temmuz\800x420-15-temmuz-siirleri-burada-en-guzel-15-temmuz-siirleri-ve-sozleri-1531643769612.jpg"/>
          <p:cNvPicPr>
            <a:picLocks noChangeAspect="1" noChangeArrowheads="1"/>
          </p:cNvPicPr>
          <p:nvPr/>
        </p:nvPicPr>
        <p:blipFill>
          <a:blip r:embed="rId2" cstate="print"/>
          <a:srcRect/>
          <a:stretch>
            <a:fillRect/>
          </a:stretch>
        </p:blipFill>
        <p:spPr bwMode="auto">
          <a:xfrm>
            <a:off x="539552" y="332656"/>
            <a:ext cx="8136904" cy="5976664"/>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40000"/>
            <a:lum/>
          </a:blip>
          <a:srcRect/>
          <a:stretch>
            <a:fillRect l="-11000" r="-11000"/>
          </a:stretch>
        </a:blip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DENEME</a:t>
            </a:r>
            <a:endParaRPr lang="tr-TR"/>
          </a:p>
        </p:txBody>
      </p:sp>
      <p:sp>
        <p:nvSpPr>
          <p:cNvPr id="3" name="2 İçerik Yer Tutucusu"/>
          <p:cNvSpPr>
            <a:spLocks noGrp="1"/>
          </p:cNvSpPr>
          <p:nvPr>
            <p:ph idx="1"/>
          </p:nvPr>
        </p:nvSpPr>
        <p:spPr/>
        <p:txBody>
          <a:bodyPr>
            <a:normAutofit fontScale="85000" lnSpcReduction="20000"/>
          </a:bodyPr>
          <a:lstStyle/>
          <a:p>
            <a:pPr>
              <a:buNone/>
            </a:pPr>
            <a:r>
              <a:rPr lang="tr-TR" smtClean="0"/>
              <a:t>                                   15 TEMMUZ DARBE GÜNÜ</a:t>
            </a:r>
          </a:p>
          <a:p>
            <a:pPr algn="just">
              <a:buNone/>
            </a:pPr>
            <a:endParaRPr lang="tr-TR" smtClean="0"/>
          </a:p>
          <a:p>
            <a:pPr algn="just">
              <a:buNone/>
            </a:pPr>
            <a:r>
              <a:rPr lang="tr-TR" smtClean="0"/>
              <a:t>   15 Temmuz darbe gününde birçok insanımız canları pahasına  vatanı kurtarmak için şehit oldu.</a:t>
            </a:r>
          </a:p>
          <a:p>
            <a:pPr algn="just">
              <a:buNone/>
            </a:pPr>
            <a:r>
              <a:rPr lang="tr-TR" smtClean="0"/>
              <a:t>‘’Onlar, Vatan sevgisi nedir?’’ sorusunu sonuna kadar tüm detaylarıyla 15 Temmuz’da cevapladılar.Bizim kahraman şehitlerimiz bu vatanı bize emanet  olarak bıraktılar . Onların bu çabalarını boşa çıkarmamalıyız. Bizim aziz insanlarımız bize bu vatanı kurtararak güzel bir şekilde bıraktılar ,bizim de bu vatanı aynı şekilde gelecek nesillere bırakmak boynumuzun borcu diyebiliriz.</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15 Temmuz’da </a:t>
            </a:r>
            <a:endParaRPr lang="tr-TR"/>
          </a:p>
        </p:txBody>
      </p:sp>
      <p:sp>
        <p:nvSpPr>
          <p:cNvPr id="3" name="2 İçerik Yer Tutucusu"/>
          <p:cNvSpPr>
            <a:spLocks noGrp="1"/>
          </p:cNvSpPr>
          <p:nvPr>
            <p:ph idx="1"/>
          </p:nvPr>
        </p:nvSpPr>
        <p:spPr>
          <a:xfrm>
            <a:off x="4067944" y="1484784"/>
            <a:ext cx="5076056" cy="4565104"/>
          </a:xfrm>
        </p:spPr>
        <p:txBody>
          <a:bodyPr>
            <a:normAutofit fontScale="85000" lnSpcReduction="10000"/>
          </a:bodyPr>
          <a:lstStyle/>
          <a:p>
            <a:pPr>
              <a:buNone/>
            </a:pPr>
            <a:r>
              <a:rPr lang="tr-TR" dirty="0" smtClean="0"/>
              <a:t>Cesur yürekli koruyucularımız, </a:t>
            </a:r>
          </a:p>
          <a:p>
            <a:pPr>
              <a:buNone/>
            </a:pPr>
            <a:r>
              <a:rPr lang="tr-TR" dirty="0" smtClean="0"/>
              <a:t>Onlar bizim kahramanlarımız.</a:t>
            </a:r>
          </a:p>
          <a:p>
            <a:pPr>
              <a:buNone/>
            </a:pPr>
            <a:r>
              <a:rPr lang="tr-TR" dirty="0" smtClean="0"/>
              <a:t>Canlarını bile feda ettiler,</a:t>
            </a:r>
          </a:p>
          <a:p>
            <a:pPr>
              <a:buNone/>
            </a:pPr>
            <a:r>
              <a:rPr lang="tr-TR" dirty="0" smtClean="0"/>
              <a:t>15 Temmuz’da insanlarımız .</a:t>
            </a:r>
          </a:p>
          <a:p>
            <a:pPr>
              <a:buNone/>
            </a:pPr>
            <a:endParaRPr lang="tr-TR" dirty="0" smtClean="0"/>
          </a:p>
          <a:p>
            <a:pPr>
              <a:buNone/>
            </a:pPr>
            <a:r>
              <a:rPr lang="tr-TR" dirty="0" smtClean="0"/>
              <a:t>Onlar artık ölümsüz oldular.</a:t>
            </a:r>
          </a:p>
          <a:p>
            <a:pPr>
              <a:buNone/>
            </a:pPr>
            <a:r>
              <a:rPr lang="tr-TR" dirty="0" smtClean="0"/>
              <a:t>Vatan için şehit oldular.</a:t>
            </a:r>
          </a:p>
          <a:p>
            <a:pPr>
              <a:buNone/>
            </a:pPr>
            <a:r>
              <a:rPr lang="tr-TR" dirty="0" smtClean="0"/>
              <a:t>Merak etmeyin başardılar,</a:t>
            </a:r>
          </a:p>
          <a:p>
            <a:pPr>
              <a:buNone/>
            </a:pPr>
            <a:r>
              <a:rPr lang="tr-TR" dirty="0" smtClean="0"/>
              <a:t>15 Temmuz’da insanlarımız.</a:t>
            </a:r>
          </a:p>
          <a:p>
            <a:pPr>
              <a:buNone/>
            </a:pPr>
            <a:r>
              <a:rPr lang="tr-TR" dirty="0" smtClean="0"/>
              <a:t>                      </a:t>
            </a:r>
            <a:r>
              <a:rPr lang="tr-TR" dirty="0" smtClean="0"/>
              <a:t>Alperen IŞIK</a:t>
            </a:r>
            <a:endParaRPr lang="tr-TR" dirty="0" smtClean="0"/>
          </a:p>
          <a:p>
            <a:pPr>
              <a:buNone/>
            </a:pPr>
            <a:endParaRPr lang="tr-TR" dirty="0" smtClean="0"/>
          </a:p>
        </p:txBody>
      </p:sp>
      <p:pic>
        <p:nvPicPr>
          <p:cNvPr id="10242" name="Picture 2" descr="D:\15 temmuz\Haber_2018_7_15temmuz9.jpg"/>
          <p:cNvPicPr>
            <a:picLocks noChangeAspect="1" noChangeArrowheads="1"/>
          </p:cNvPicPr>
          <p:nvPr/>
        </p:nvPicPr>
        <p:blipFill>
          <a:blip r:embed="rId2" cstate="print"/>
          <a:srcRect/>
          <a:stretch>
            <a:fillRect/>
          </a:stretch>
        </p:blipFill>
        <p:spPr bwMode="auto">
          <a:xfrm>
            <a:off x="0" y="1340768"/>
            <a:ext cx="4067944" cy="4845174"/>
          </a:xfrm>
          <a:prstGeom prst="rect">
            <a:avLst/>
          </a:prstGeom>
          <a:noFill/>
        </p:spPr>
      </p:pic>
    </p:spTree>
  </p:cSld>
  <p:clrMapOvr>
    <a:masterClrMapping/>
  </p:clrMapOvr>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157</TotalTime>
  <Words>683</Words>
  <Application>Microsoft Office PowerPoint</Application>
  <PresentationFormat>Ekran Gösterisi (4:3)</PresentationFormat>
  <Paragraphs>203</Paragraphs>
  <Slides>16</Slides>
  <Notes>0</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16</vt:i4>
      </vt:variant>
    </vt:vector>
  </HeadingPairs>
  <TitlesOfParts>
    <vt:vector size="20" baseType="lpstr">
      <vt:lpstr>Arial</vt:lpstr>
      <vt:lpstr>Calibri</vt:lpstr>
      <vt:lpstr>Times New Roman</vt:lpstr>
      <vt:lpstr>Ofis Teması</vt:lpstr>
      <vt:lpstr>15  TEMMUZ    ÇOCUK GAZETESİ  ÖZEL SAYISI   </vt:lpstr>
      <vt:lpstr>İÇİNDEKİLER</vt:lpstr>
      <vt:lpstr>RÖPORTAJ</vt:lpstr>
      <vt:lpstr>PowerPoint Sunusu</vt:lpstr>
      <vt:lpstr>PowerPoint Sunusu</vt:lpstr>
      <vt:lpstr>PowerPoint Sunusu</vt:lpstr>
      <vt:lpstr>PowerPoint Sunusu</vt:lpstr>
      <vt:lpstr>DENEME</vt:lpstr>
      <vt:lpstr>15 Temmuz’da </vt:lpstr>
      <vt:lpstr>PowerPoint Sunusu</vt:lpstr>
      <vt:lpstr>PowerPoint Sunusu</vt:lpstr>
      <vt:lpstr>PowerPoint Sunusu</vt:lpstr>
      <vt:lpstr>PowerPoint Sunusu</vt:lpstr>
      <vt:lpstr>   </vt:lpstr>
      <vt:lpstr>BULMACA </vt:lpstr>
      <vt:lpstr>Bulmaca cevap anahtarı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15  TEMMUZ    DERGİSİ  </dc:title>
  <cp:lastModifiedBy>Microsoft hesabı</cp:lastModifiedBy>
  <cp:revision>34</cp:revision>
  <dcterms:modified xsi:type="dcterms:W3CDTF">2024-10-18T11:50:43Z</dcterms:modified>
</cp:coreProperties>
</file>